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0" r:id="rId2"/>
    <p:sldId id="262" r:id="rId3"/>
    <p:sldId id="266" r:id="rId4"/>
    <p:sldId id="269" r:id="rId5"/>
    <p:sldId id="261" r:id="rId6"/>
    <p:sldId id="268" r:id="rId7"/>
    <p:sldId id="265" r:id="rId8"/>
    <p:sldId id="264" r:id="rId9"/>
    <p:sldId id="270" r:id="rId10"/>
    <p:sldId id="263" r:id="rId11"/>
    <p:sldId id="271" r:id="rId12"/>
    <p:sldId id="272" r:id="rId13"/>
    <p:sldId id="274" r:id="rId14"/>
    <p:sldId id="275" r:id="rId1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EE300"/>
    <a:srgbClr val="1B234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 showGuides="1">
      <p:cViewPr>
        <p:scale>
          <a:sx n="100" d="100"/>
          <a:sy n="100" d="100"/>
        </p:scale>
        <p:origin x="-946" y="600"/>
      </p:cViewPr>
      <p:guideLst>
        <p:guide orient="horz" pos="1570"/>
        <p:guide orient="horz" pos="3793"/>
        <p:guide pos="4604"/>
        <p:guide pos="90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BFD98-BC21-4816-A530-86EC5358A45C}" type="datetimeFigureOut">
              <a:rPr lang="da-DK" smtClean="0"/>
              <a:pPr/>
              <a:t>22-09-2015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CD966-E58C-41D8-A562-83535F8782F7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9634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Gå ind i Indsæt &gt; hoved og side fod for at indtaste tekst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E757-E727-4FD4-BD9F-A32BD85DEB06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36000" y="2492375"/>
            <a:ext cx="3366000" cy="1944737"/>
          </a:xfrm>
        </p:spPr>
        <p:txBody>
          <a:bodyPr anchor="b" anchorCtr="0">
            <a:normAutofit/>
          </a:bodyPr>
          <a:lstStyle>
            <a:lvl1pPr>
              <a:lnSpc>
                <a:spcPts val="34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36000" y="5337212"/>
            <a:ext cx="3366000" cy="360040"/>
          </a:xfrm>
        </p:spPr>
        <p:txBody>
          <a:bodyPr>
            <a:normAutofit/>
          </a:bodyPr>
          <a:lstStyle>
            <a:lvl1pPr marL="0" indent="0" algn="l">
              <a:lnSpc>
                <a:spcPts val="1400"/>
              </a:lnSpc>
              <a:buNone/>
              <a:defRPr sz="14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36000" y="4860000"/>
            <a:ext cx="1548268" cy="333196"/>
          </a:xfrm>
        </p:spPr>
        <p:txBody>
          <a:bodyPr/>
          <a:lstStyle>
            <a:lvl1pPr>
              <a:lnSpc>
                <a:spcPts val="1400"/>
              </a:lnSpc>
              <a:defRPr sz="1400" b="1">
                <a:solidFill>
                  <a:schemeClr val="bg1"/>
                </a:solidFill>
              </a:defRPr>
            </a:lvl1pPr>
          </a:lstStyle>
          <a:p>
            <a:fld id="{316A62AC-00F9-4958-AC9F-82678DDCB7F8}" type="datetime3">
              <a:rPr lang="da-DK" smtClean="0"/>
              <a:pPr/>
              <a:t>22.09.2015</a:t>
            </a:fld>
            <a:endParaRPr lang="da-DK"/>
          </a:p>
        </p:txBody>
      </p:sp>
      <p:pic>
        <p:nvPicPr>
          <p:cNvPr id="10" name="Picture 9" descr="Logo_White.w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60800" y="6249600"/>
            <a:ext cx="1162800" cy="290318"/>
          </a:xfrm>
          <a:prstGeom prst="rect">
            <a:avLst/>
          </a:prstGeom>
        </p:spPr>
      </p:pic>
      <p:grpSp>
        <p:nvGrpSpPr>
          <p:cNvPr id="2052" name="Group 4"/>
          <p:cNvGrpSpPr>
            <a:grpSpLocks noChangeAspect="1"/>
          </p:cNvGrpSpPr>
          <p:nvPr userDrawn="1"/>
        </p:nvGrpSpPr>
        <p:grpSpPr bwMode="auto">
          <a:xfrm>
            <a:off x="5435600" y="360363"/>
            <a:ext cx="3348038" cy="1106487"/>
            <a:chOff x="3424" y="227"/>
            <a:chExt cx="2109" cy="697"/>
          </a:xfrm>
        </p:grpSpPr>
        <p:sp>
          <p:nvSpPr>
            <p:cNvPr id="205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424" y="227"/>
              <a:ext cx="2109" cy="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3" name="Rectangle 5"/>
            <p:cNvSpPr>
              <a:spLocks noChangeArrowheads="1"/>
            </p:cNvSpPr>
            <p:nvPr userDrawn="1"/>
          </p:nvSpPr>
          <p:spPr bwMode="auto">
            <a:xfrm>
              <a:off x="5377" y="231"/>
              <a:ext cx="140" cy="139"/>
            </a:xfrm>
            <a:prstGeom prst="rect">
              <a:avLst/>
            </a:prstGeom>
            <a:solidFill>
              <a:srgbClr val="EEE3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4" name="Rectangle 6"/>
            <p:cNvSpPr>
              <a:spLocks noChangeArrowheads="1"/>
            </p:cNvSpPr>
            <p:nvPr userDrawn="1"/>
          </p:nvSpPr>
          <p:spPr bwMode="auto">
            <a:xfrm>
              <a:off x="5099" y="231"/>
              <a:ext cx="139" cy="139"/>
            </a:xfrm>
            <a:prstGeom prst="rect">
              <a:avLst/>
            </a:prstGeom>
            <a:solidFill>
              <a:srgbClr val="EEE3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5" name="Rectangle 7"/>
            <p:cNvSpPr>
              <a:spLocks noChangeArrowheads="1"/>
            </p:cNvSpPr>
            <p:nvPr userDrawn="1"/>
          </p:nvSpPr>
          <p:spPr bwMode="auto">
            <a:xfrm>
              <a:off x="4820" y="231"/>
              <a:ext cx="140" cy="139"/>
            </a:xfrm>
            <a:prstGeom prst="rect">
              <a:avLst/>
            </a:prstGeom>
            <a:solidFill>
              <a:srgbClr val="EEE3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6" name="Rectangle 8"/>
            <p:cNvSpPr>
              <a:spLocks noChangeArrowheads="1"/>
            </p:cNvSpPr>
            <p:nvPr userDrawn="1"/>
          </p:nvSpPr>
          <p:spPr bwMode="auto">
            <a:xfrm>
              <a:off x="4542" y="231"/>
              <a:ext cx="139" cy="139"/>
            </a:xfrm>
            <a:prstGeom prst="rect">
              <a:avLst/>
            </a:prstGeom>
            <a:solidFill>
              <a:srgbClr val="EEE3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7" name="Rectangle 9"/>
            <p:cNvSpPr>
              <a:spLocks noChangeArrowheads="1"/>
            </p:cNvSpPr>
            <p:nvPr userDrawn="1"/>
          </p:nvSpPr>
          <p:spPr bwMode="auto">
            <a:xfrm>
              <a:off x="4264" y="231"/>
              <a:ext cx="139" cy="139"/>
            </a:xfrm>
            <a:prstGeom prst="rect">
              <a:avLst/>
            </a:prstGeom>
            <a:solidFill>
              <a:srgbClr val="EEE3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8" name="Rectangle 10"/>
            <p:cNvSpPr>
              <a:spLocks noChangeArrowheads="1"/>
            </p:cNvSpPr>
            <p:nvPr userDrawn="1"/>
          </p:nvSpPr>
          <p:spPr bwMode="auto">
            <a:xfrm>
              <a:off x="3985" y="231"/>
              <a:ext cx="139" cy="139"/>
            </a:xfrm>
            <a:prstGeom prst="rect">
              <a:avLst/>
            </a:prstGeom>
            <a:solidFill>
              <a:srgbClr val="EEE3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9" name="Rectangle 11"/>
            <p:cNvSpPr>
              <a:spLocks noChangeArrowheads="1"/>
            </p:cNvSpPr>
            <p:nvPr userDrawn="1"/>
          </p:nvSpPr>
          <p:spPr bwMode="auto">
            <a:xfrm>
              <a:off x="3706" y="231"/>
              <a:ext cx="140" cy="139"/>
            </a:xfrm>
            <a:prstGeom prst="rect">
              <a:avLst/>
            </a:prstGeom>
            <a:solidFill>
              <a:srgbClr val="EEE3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60" name="Rectangle 12"/>
            <p:cNvSpPr>
              <a:spLocks noChangeArrowheads="1"/>
            </p:cNvSpPr>
            <p:nvPr userDrawn="1"/>
          </p:nvSpPr>
          <p:spPr bwMode="auto">
            <a:xfrm>
              <a:off x="3428" y="231"/>
              <a:ext cx="139" cy="139"/>
            </a:xfrm>
            <a:prstGeom prst="rect">
              <a:avLst/>
            </a:prstGeom>
            <a:solidFill>
              <a:srgbClr val="EEE3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61" name="Rectangle 13"/>
            <p:cNvSpPr>
              <a:spLocks noChangeArrowheads="1"/>
            </p:cNvSpPr>
            <p:nvPr userDrawn="1"/>
          </p:nvSpPr>
          <p:spPr bwMode="auto">
            <a:xfrm>
              <a:off x="5246" y="377"/>
              <a:ext cx="126" cy="125"/>
            </a:xfrm>
            <a:prstGeom prst="rect">
              <a:avLst/>
            </a:prstGeom>
            <a:solidFill>
              <a:srgbClr val="EEE3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62" name="Rectangle 14"/>
            <p:cNvSpPr>
              <a:spLocks noChangeArrowheads="1"/>
            </p:cNvSpPr>
            <p:nvPr userDrawn="1"/>
          </p:nvSpPr>
          <p:spPr bwMode="auto">
            <a:xfrm>
              <a:off x="4964" y="374"/>
              <a:ext cx="132" cy="132"/>
            </a:xfrm>
            <a:prstGeom prst="rect">
              <a:avLst/>
            </a:prstGeom>
            <a:solidFill>
              <a:srgbClr val="EEE3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63" name="Rectangle 15"/>
            <p:cNvSpPr>
              <a:spLocks noChangeArrowheads="1"/>
            </p:cNvSpPr>
            <p:nvPr userDrawn="1"/>
          </p:nvSpPr>
          <p:spPr bwMode="auto">
            <a:xfrm>
              <a:off x="4686" y="374"/>
              <a:ext cx="132" cy="132"/>
            </a:xfrm>
            <a:prstGeom prst="rect">
              <a:avLst/>
            </a:prstGeom>
            <a:solidFill>
              <a:srgbClr val="EEE3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64" name="Rectangle 16"/>
            <p:cNvSpPr>
              <a:spLocks noChangeArrowheads="1"/>
            </p:cNvSpPr>
            <p:nvPr userDrawn="1"/>
          </p:nvSpPr>
          <p:spPr bwMode="auto">
            <a:xfrm>
              <a:off x="4407" y="374"/>
              <a:ext cx="132" cy="132"/>
            </a:xfrm>
            <a:prstGeom prst="rect">
              <a:avLst/>
            </a:prstGeom>
            <a:solidFill>
              <a:srgbClr val="EEE3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65" name="Rectangle 17"/>
            <p:cNvSpPr>
              <a:spLocks noChangeArrowheads="1"/>
            </p:cNvSpPr>
            <p:nvPr userDrawn="1"/>
          </p:nvSpPr>
          <p:spPr bwMode="auto">
            <a:xfrm>
              <a:off x="4129" y="374"/>
              <a:ext cx="132" cy="132"/>
            </a:xfrm>
            <a:prstGeom prst="rect">
              <a:avLst/>
            </a:prstGeom>
            <a:solidFill>
              <a:srgbClr val="EEE3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66" name="Rectangle 18"/>
            <p:cNvSpPr>
              <a:spLocks noChangeArrowheads="1"/>
            </p:cNvSpPr>
            <p:nvPr userDrawn="1"/>
          </p:nvSpPr>
          <p:spPr bwMode="auto">
            <a:xfrm>
              <a:off x="3850" y="374"/>
              <a:ext cx="132" cy="132"/>
            </a:xfrm>
            <a:prstGeom prst="rect">
              <a:avLst/>
            </a:prstGeom>
            <a:solidFill>
              <a:srgbClr val="EEE3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67" name="Rectangle 19"/>
            <p:cNvSpPr>
              <a:spLocks noChangeArrowheads="1"/>
            </p:cNvSpPr>
            <p:nvPr userDrawn="1"/>
          </p:nvSpPr>
          <p:spPr bwMode="auto">
            <a:xfrm>
              <a:off x="3571" y="374"/>
              <a:ext cx="133" cy="132"/>
            </a:xfrm>
            <a:prstGeom prst="rect">
              <a:avLst/>
            </a:prstGeom>
            <a:solidFill>
              <a:srgbClr val="EEE3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68" name="Rectangle 20"/>
            <p:cNvSpPr>
              <a:spLocks noChangeArrowheads="1"/>
            </p:cNvSpPr>
            <p:nvPr userDrawn="1"/>
          </p:nvSpPr>
          <p:spPr bwMode="auto">
            <a:xfrm>
              <a:off x="5391" y="523"/>
              <a:ext cx="112" cy="111"/>
            </a:xfrm>
            <a:prstGeom prst="rect">
              <a:avLst/>
            </a:prstGeom>
            <a:solidFill>
              <a:srgbClr val="EEE3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69" name="Rectangle 21"/>
            <p:cNvSpPr>
              <a:spLocks noChangeArrowheads="1"/>
            </p:cNvSpPr>
            <p:nvPr userDrawn="1"/>
          </p:nvSpPr>
          <p:spPr bwMode="auto">
            <a:xfrm>
              <a:off x="5113" y="523"/>
              <a:ext cx="111" cy="111"/>
            </a:xfrm>
            <a:prstGeom prst="rect">
              <a:avLst/>
            </a:prstGeom>
            <a:solidFill>
              <a:srgbClr val="EEE3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0" name="Rectangle 22"/>
            <p:cNvSpPr>
              <a:spLocks noChangeArrowheads="1"/>
            </p:cNvSpPr>
            <p:nvPr userDrawn="1"/>
          </p:nvSpPr>
          <p:spPr bwMode="auto">
            <a:xfrm>
              <a:off x="4834" y="523"/>
              <a:ext cx="112" cy="111"/>
            </a:xfrm>
            <a:prstGeom prst="rect">
              <a:avLst/>
            </a:prstGeom>
            <a:solidFill>
              <a:srgbClr val="EEE3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1" name="Rectangle 23"/>
            <p:cNvSpPr>
              <a:spLocks noChangeArrowheads="1"/>
            </p:cNvSpPr>
            <p:nvPr userDrawn="1"/>
          </p:nvSpPr>
          <p:spPr bwMode="auto">
            <a:xfrm>
              <a:off x="4556" y="523"/>
              <a:ext cx="111" cy="111"/>
            </a:xfrm>
            <a:prstGeom prst="rect">
              <a:avLst/>
            </a:prstGeom>
            <a:solidFill>
              <a:srgbClr val="EEE3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2" name="Rectangle 24"/>
            <p:cNvSpPr>
              <a:spLocks noChangeArrowheads="1"/>
            </p:cNvSpPr>
            <p:nvPr userDrawn="1"/>
          </p:nvSpPr>
          <p:spPr bwMode="auto">
            <a:xfrm>
              <a:off x="4277" y="523"/>
              <a:ext cx="112" cy="111"/>
            </a:xfrm>
            <a:prstGeom prst="rect">
              <a:avLst/>
            </a:prstGeom>
            <a:solidFill>
              <a:srgbClr val="EEE3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3" name="Rectangle 25"/>
            <p:cNvSpPr>
              <a:spLocks noChangeArrowheads="1"/>
            </p:cNvSpPr>
            <p:nvPr userDrawn="1"/>
          </p:nvSpPr>
          <p:spPr bwMode="auto">
            <a:xfrm>
              <a:off x="3999" y="523"/>
              <a:ext cx="111" cy="111"/>
            </a:xfrm>
            <a:prstGeom prst="rect">
              <a:avLst/>
            </a:prstGeom>
            <a:solidFill>
              <a:srgbClr val="EEE3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4" name="Rectangle 26"/>
            <p:cNvSpPr>
              <a:spLocks noChangeArrowheads="1"/>
            </p:cNvSpPr>
            <p:nvPr userDrawn="1"/>
          </p:nvSpPr>
          <p:spPr bwMode="auto">
            <a:xfrm>
              <a:off x="3720" y="523"/>
              <a:ext cx="112" cy="111"/>
            </a:xfrm>
            <a:prstGeom prst="rect">
              <a:avLst/>
            </a:prstGeom>
            <a:solidFill>
              <a:srgbClr val="EEE3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5" name="Rectangle 27"/>
            <p:cNvSpPr>
              <a:spLocks noChangeArrowheads="1"/>
            </p:cNvSpPr>
            <p:nvPr userDrawn="1"/>
          </p:nvSpPr>
          <p:spPr bwMode="auto">
            <a:xfrm>
              <a:off x="3442" y="523"/>
              <a:ext cx="111" cy="111"/>
            </a:xfrm>
            <a:prstGeom prst="rect">
              <a:avLst/>
            </a:prstGeom>
            <a:solidFill>
              <a:srgbClr val="EEE3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6" name="Rectangle 28"/>
            <p:cNvSpPr>
              <a:spLocks noChangeArrowheads="1"/>
            </p:cNvSpPr>
            <p:nvPr userDrawn="1"/>
          </p:nvSpPr>
          <p:spPr bwMode="auto">
            <a:xfrm>
              <a:off x="5256" y="666"/>
              <a:ext cx="105" cy="104"/>
            </a:xfrm>
            <a:prstGeom prst="rect">
              <a:avLst/>
            </a:prstGeom>
            <a:solidFill>
              <a:srgbClr val="EEE3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7" name="Rectangle 29"/>
            <p:cNvSpPr>
              <a:spLocks noChangeArrowheads="1"/>
            </p:cNvSpPr>
            <p:nvPr userDrawn="1"/>
          </p:nvSpPr>
          <p:spPr bwMode="auto">
            <a:xfrm>
              <a:off x="4978" y="666"/>
              <a:ext cx="104" cy="104"/>
            </a:xfrm>
            <a:prstGeom prst="rect">
              <a:avLst/>
            </a:prstGeom>
            <a:solidFill>
              <a:srgbClr val="EEE3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8" name="Rectangle 30"/>
            <p:cNvSpPr>
              <a:spLocks noChangeArrowheads="1"/>
            </p:cNvSpPr>
            <p:nvPr userDrawn="1"/>
          </p:nvSpPr>
          <p:spPr bwMode="auto">
            <a:xfrm>
              <a:off x="4699" y="666"/>
              <a:ext cx="105" cy="104"/>
            </a:xfrm>
            <a:prstGeom prst="rect">
              <a:avLst/>
            </a:prstGeom>
            <a:solidFill>
              <a:srgbClr val="EEE3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9" name="Rectangle 31"/>
            <p:cNvSpPr>
              <a:spLocks noChangeArrowheads="1"/>
            </p:cNvSpPr>
            <p:nvPr userDrawn="1"/>
          </p:nvSpPr>
          <p:spPr bwMode="auto">
            <a:xfrm>
              <a:off x="4421" y="666"/>
              <a:ext cx="104" cy="104"/>
            </a:xfrm>
            <a:prstGeom prst="rect">
              <a:avLst/>
            </a:prstGeom>
            <a:solidFill>
              <a:srgbClr val="EEE3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80" name="Rectangle 32"/>
            <p:cNvSpPr>
              <a:spLocks noChangeArrowheads="1"/>
            </p:cNvSpPr>
            <p:nvPr userDrawn="1"/>
          </p:nvSpPr>
          <p:spPr bwMode="auto">
            <a:xfrm>
              <a:off x="4143" y="666"/>
              <a:ext cx="104" cy="104"/>
            </a:xfrm>
            <a:prstGeom prst="rect">
              <a:avLst/>
            </a:prstGeom>
            <a:solidFill>
              <a:srgbClr val="EEE3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81" name="Rectangle 33"/>
            <p:cNvSpPr>
              <a:spLocks noChangeArrowheads="1"/>
            </p:cNvSpPr>
            <p:nvPr userDrawn="1"/>
          </p:nvSpPr>
          <p:spPr bwMode="auto">
            <a:xfrm>
              <a:off x="3864" y="666"/>
              <a:ext cx="104" cy="104"/>
            </a:xfrm>
            <a:prstGeom prst="rect">
              <a:avLst/>
            </a:prstGeom>
            <a:solidFill>
              <a:srgbClr val="EEE3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82" name="Rectangle 34"/>
            <p:cNvSpPr>
              <a:spLocks noChangeArrowheads="1"/>
            </p:cNvSpPr>
            <p:nvPr userDrawn="1"/>
          </p:nvSpPr>
          <p:spPr bwMode="auto">
            <a:xfrm>
              <a:off x="3585" y="666"/>
              <a:ext cx="105" cy="104"/>
            </a:xfrm>
            <a:prstGeom prst="rect">
              <a:avLst/>
            </a:prstGeom>
            <a:solidFill>
              <a:srgbClr val="EEE3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83" name="Rectangle 35"/>
            <p:cNvSpPr>
              <a:spLocks noChangeArrowheads="1"/>
            </p:cNvSpPr>
            <p:nvPr userDrawn="1"/>
          </p:nvSpPr>
          <p:spPr bwMode="auto">
            <a:xfrm>
              <a:off x="5398" y="808"/>
              <a:ext cx="98" cy="98"/>
            </a:xfrm>
            <a:prstGeom prst="rect">
              <a:avLst/>
            </a:prstGeom>
            <a:solidFill>
              <a:srgbClr val="EEE3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84" name="Rectangle 36"/>
            <p:cNvSpPr>
              <a:spLocks noChangeArrowheads="1"/>
            </p:cNvSpPr>
            <p:nvPr userDrawn="1"/>
          </p:nvSpPr>
          <p:spPr bwMode="auto">
            <a:xfrm>
              <a:off x="5120" y="808"/>
              <a:ext cx="97" cy="98"/>
            </a:xfrm>
            <a:prstGeom prst="rect">
              <a:avLst/>
            </a:prstGeom>
            <a:solidFill>
              <a:srgbClr val="EEE3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85" name="Rectangle 37"/>
            <p:cNvSpPr>
              <a:spLocks noChangeArrowheads="1"/>
            </p:cNvSpPr>
            <p:nvPr userDrawn="1"/>
          </p:nvSpPr>
          <p:spPr bwMode="auto">
            <a:xfrm>
              <a:off x="4841" y="808"/>
              <a:ext cx="98" cy="98"/>
            </a:xfrm>
            <a:prstGeom prst="rect">
              <a:avLst/>
            </a:prstGeom>
            <a:solidFill>
              <a:srgbClr val="EEE3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86" name="Rectangle 38"/>
            <p:cNvSpPr>
              <a:spLocks noChangeArrowheads="1"/>
            </p:cNvSpPr>
            <p:nvPr userDrawn="1"/>
          </p:nvSpPr>
          <p:spPr bwMode="auto">
            <a:xfrm>
              <a:off x="4563" y="808"/>
              <a:ext cx="97" cy="98"/>
            </a:xfrm>
            <a:prstGeom prst="rect">
              <a:avLst/>
            </a:prstGeom>
            <a:solidFill>
              <a:srgbClr val="EEE3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87" name="Rectangle 39"/>
            <p:cNvSpPr>
              <a:spLocks noChangeArrowheads="1"/>
            </p:cNvSpPr>
            <p:nvPr userDrawn="1"/>
          </p:nvSpPr>
          <p:spPr bwMode="auto">
            <a:xfrm>
              <a:off x="4284" y="808"/>
              <a:ext cx="98" cy="98"/>
            </a:xfrm>
            <a:prstGeom prst="rect">
              <a:avLst/>
            </a:prstGeom>
            <a:solidFill>
              <a:srgbClr val="EEE3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88" name="Rectangle 40"/>
            <p:cNvSpPr>
              <a:spLocks noChangeArrowheads="1"/>
            </p:cNvSpPr>
            <p:nvPr userDrawn="1"/>
          </p:nvSpPr>
          <p:spPr bwMode="auto">
            <a:xfrm>
              <a:off x="4006" y="808"/>
              <a:ext cx="97" cy="98"/>
            </a:xfrm>
            <a:prstGeom prst="rect">
              <a:avLst/>
            </a:prstGeom>
            <a:solidFill>
              <a:srgbClr val="EEE3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89" name="Rectangle 41"/>
            <p:cNvSpPr>
              <a:spLocks noChangeArrowheads="1"/>
            </p:cNvSpPr>
            <p:nvPr userDrawn="1"/>
          </p:nvSpPr>
          <p:spPr bwMode="auto">
            <a:xfrm>
              <a:off x="3727" y="808"/>
              <a:ext cx="98" cy="98"/>
            </a:xfrm>
            <a:prstGeom prst="rect">
              <a:avLst/>
            </a:prstGeom>
            <a:solidFill>
              <a:srgbClr val="EEE3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90" name="Rectangle 42"/>
            <p:cNvSpPr>
              <a:spLocks noChangeArrowheads="1"/>
            </p:cNvSpPr>
            <p:nvPr userDrawn="1"/>
          </p:nvSpPr>
          <p:spPr bwMode="auto">
            <a:xfrm>
              <a:off x="3449" y="808"/>
              <a:ext cx="97" cy="98"/>
            </a:xfrm>
            <a:prstGeom prst="rect">
              <a:avLst/>
            </a:prstGeom>
            <a:solidFill>
              <a:srgbClr val="EEE3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pic>
        <p:nvPicPr>
          <p:cNvPr id="52" name="Picture 51" descr="billede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1944724" y="0"/>
            <a:ext cx="1800000" cy="1351867"/>
          </a:xfrm>
          <a:prstGeom prst="rect">
            <a:avLst/>
          </a:prstGeom>
        </p:spPr>
      </p:pic>
      <p:sp>
        <p:nvSpPr>
          <p:cNvPr id="53" name="TextBox 52"/>
          <p:cNvSpPr txBox="1"/>
          <p:nvPr userDrawn="1"/>
        </p:nvSpPr>
        <p:spPr>
          <a:xfrm>
            <a:off x="-1620688" y="1421485"/>
            <a:ext cx="1512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000" b="1" dirty="0" smtClean="0">
                <a:latin typeface="Calibri" pitchFamily="34" charset="0"/>
                <a:cs typeface="Calibri" pitchFamily="34" charset="0"/>
              </a:rPr>
              <a:t>Billede</a:t>
            </a:r>
          </a:p>
          <a:p>
            <a:pPr algn="r"/>
            <a:r>
              <a:rPr lang="da-DK" sz="1000" dirty="0" smtClean="0">
                <a:latin typeface="Calibri" pitchFamily="34" charset="0"/>
                <a:cs typeface="Calibri" pitchFamily="34" charset="0"/>
              </a:rPr>
              <a:t>Udskift billede ved at klikke på ikonet på midten af siden.</a:t>
            </a:r>
          </a:p>
          <a:p>
            <a:pPr algn="r"/>
            <a:endParaRPr lang="da-DK" sz="1000" dirty="0" smtClean="0"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da-DK" sz="1000" dirty="0" smtClean="0">
                <a:latin typeface="Calibri" pitchFamily="34" charset="0"/>
                <a:cs typeface="Calibri" pitchFamily="34" charset="0"/>
              </a:rPr>
              <a:t>For bedste resultat indsæt billede med en str. På H: 19,05 X B: 25,4</a:t>
            </a:r>
            <a:endParaRPr lang="da-DK" sz="1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ul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EE300"/>
                </a:solidFill>
              </a:defRPr>
            </a:lvl1pPr>
          </a:lstStyle>
          <a:p>
            <a:r>
              <a:rPr lang="da-DK" smtClean="0"/>
              <a:t>Gå ind i Indsæt &gt; hoved og side fod for at indtaste tekst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E300"/>
                </a:solidFill>
              </a:defRPr>
            </a:lvl1pPr>
          </a:lstStyle>
          <a:p>
            <a:fld id="{D3E4E757-E727-4FD4-BD9F-A32BD85DEB06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360000" y="6379200"/>
            <a:ext cx="90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560"/>
              </a:lnSpc>
              <a:defRPr sz="1300">
                <a:solidFill>
                  <a:srgbClr val="EEE3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C2359AE1-CBB4-4A5A-B743-62BB399F0008}" type="datetime3">
              <a:rPr lang="da-DK" smtClean="0"/>
              <a:pPr/>
              <a:t>22.09.2015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000" y="4140001"/>
            <a:ext cx="3816000" cy="1197212"/>
          </a:xfrm>
        </p:spPr>
        <p:txBody>
          <a:bodyPr anchor="t" anchorCtr="0">
            <a:normAutofit/>
          </a:bodyPr>
          <a:lstStyle>
            <a:lvl1pPr>
              <a:lnSpc>
                <a:spcPts val="3400"/>
              </a:lnSpc>
              <a:defRPr sz="3400">
                <a:solidFill>
                  <a:srgbClr val="000000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5445224"/>
            <a:ext cx="3816000" cy="360040"/>
          </a:xfrm>
        </p:spPr>
        <p:txBody>
          <a:bodyPr>
            <a:normAutofit/>
          </a:bodyPr>
          <a:lstStyle>
            <a:lvl1pPr marL="0" indent="0" algn="l">
              <a:lnSpc>
                <a:spcPts val="1400"/>
              </a:lnSpc>
              <a:buNone/>
              <a:defRPr sz="14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grpSp>
        <p:nvGrpSpPr>
          <p:cNvPr id="61" name="Group 60"/>
          <p:cNvGrpSpPr/>
          <p:nvPr userDrawn="1"/>
        </p:nvGrpSpPr>
        <p:grpSpPr>
          <a:xfrm>
            <a:off x="360363" y="360363"/>
            <a:ext cx="8423275" cy="2401887"/>
            <a:chOff x="360363" y="360363"/>
            <a:chExt cx="8423275" cy="2401887"/>
          </a:xfrm>
        </p:grpSpPr>
        <p:sp>
          <p:nvSpPr>
            <p:cNvPr id="1029" name="Rectangle 5"/>
            <p:cNvSpPr>
              <a:spLocks noChangeArrowheads="1"/>
            </p:cNvSpPr>
            <p:nvPr userDrawn="1"/>
          </p:nvSpPr>
          <p:spPr bwMode="auto">
            <a:xfrm>
              <a:off x="8285163" y="360363"/>
              <a:ext cx="495300" cy="495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30" name="Rectangle 6"/>
            <p:cNvSpPr>
              <a:spLocks noChangeArrowheads="1"/>
            </p:cNvSpPr>
            <p:nvPr userDrawn="1"/>
          </p:nvSpPr>
          <p:spPr bwMode="auto">
            <a:xfrm>
              <a:off x="8334376" y="1400175"/>
              <a:ext cx="396875" cy="396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31" name="Rectangle 7"/>
            <p:cNvSpPr>
              <a:spLocks noChangeArrowheads="1"/>
            </p:cNvSpPr>
            <p:nvPr userDrawn="1"/>
          </p:nvSpPr>
          <p:spPr bwMode="auto">
            <a:xfrm>
              <a:off x="8359776" y="2414588"/>
              <a:ext cx="347663" cy="347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32" name="Rectangle 8"/>
            <p:cNvSpPr>
              <a:spLocks noChangeArrowheads="1"/>
            </p:cNvSpPr>
            <p:nvPr userDrawn="1"/>
          </p:nvSpPr>
          <p:spPr bwMode="auto">
            <a:xfrm>
              <a:off x="8288338" y="360363"/>
              <a:ext cx="495300" cy="495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auto">
            <a:xfrm>
              <a:off x="7292976" y="360363"/>
              <a:ext cx="495300" cy="495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auto">
            <a:xfrm>
              <a:off x="6302376" y="360363"/>
              <a:ext cx="495300" cy="495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35" name="Rectangle 11"/>
            <p:cNvSpPr>
              <a:spLocks noChangeArrowheads="1"/>
            </p:cNvSpPr>
            <p:nvPr userDrawn="1"/>
          </p:nvSpPr>
          <p:spPr bwMode="auto">
            <a:xfrm>
              <a:off x="5313363" y="360363"/>
              <a:ext cx="493713" cy="495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36" name="Rectangle 12"/>
            <p:cNvSpPr>
              <a:spLocks noChangeArrowheads="1"/>
            </p:cNvSpPr>
            <p:nvPr userDrawn="1"/>
          </p:nvSpPr>
          <p:spPr bwMode="auto">
            <a:xfrm>
              <a:off x="4321176" y="360363"/>
              <a:ext cx="496888" cy="495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auto">
            <a:xfrm>
              <a:off x="3332163" y="360363"/>
              <a:ext cx="495300" cy="495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auto">
            <a:xfrm>
              <a:off x="2341563" y="360363"/>
              <a:ext cx="495300" cy="495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39" name="Rectangle 15"/>
            <p:cNvSpPr>
              <a:spLocks noChangeArrowheads="1"/>
            </p:cNvSpPr>
            <p:nvPr userDrawn="1"/>
          </p:nvSpPr>
          <p:spPr bwMode="auto">
            <a:xfrm>
              <a:off x="1350963" y="360363"/>
              <a:ext cx="495300" cy="495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40" name="Rectangle 16"/>
            <p:cNvSpPr>
              <a:spLocks noChangeArrowheads="1"/>
            </p:cNvSpPr>
            <p:nvPr userDrawn="1"/>
          </p:nvSpPr>
          <p:spPr bwMode="auto">
            <a:xfrm>
              <a:off x="360363" y="360363"/>
              <a:ext cx="495300" cy="495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41" name="Rectangle 17"/>
            <p:cNvSpPr>
              <a:spLocks noChangeArrowheads="1"/>
            </p:cNvSpPr>
            <p:nvPr userDrawn="1"/>
          </p:nvSpPr>
          <p:spPr bwMode="auto">
            <a:xfrm>
              <a:off x="7804151" y="868363"/>
              <a:ext cx="469900" cy="4699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42" name="Rectangle 18"/>
            <p:cNvSpPr>
              <a:spLocks noChangeArrowheads="1"/>
            </p:cNvSpPr>
            <p:nvPr userDrawn="1"/>
          </p:nvSpPr>
          <p:spPr bwMode="auto">
            <a:xfrm>
              <a:off x="6824663" y="879475"/>
              <a:ext cx="447675" cy="4476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43" name="Rectangle 19"/>
            <p:cNvSpPr>
              <a:spLocks noChangeArrowheads="1"/>
            </p:cNvSpPr>
            <p:nvPr userDrawn="1"/>
          </p:nvSpPr>
          <p:spPr bwMode="auto">
            <a:xfrm>
              <a:off x="5822951" y="868363"/>
              <a:ext cx="469900" cy="4699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44" name="Rectangle 20"/>
            <p:cNvSpPr>
              <a:spLocks noChangeArrowheads="1"/>
            </p:cNvSpPr>
            <p:nvPr userDrawn="1"/>
          </p:nvSpPr>
          <p:spPr bwMode="auto">
            <a:xfrm>
              <a:off x="4832351" y="868363"/>
              <a:ext cx="471488" cy="4699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45" name="Rectangle 21"/>
            <p:cNvSpPr>
              <a:spLocks noChangeArrowheads="1"/>
            </p:cNvSpPr>
            <p:nvPr userDrawn="1"/>
          </p:nvSpPr>
          <p:spPr bwMode="auto">
            <a:xfrm>
              <a:off x="3841751" y="868363"/>
              <a:ext cx="471488" cy="4699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46" name="Rectangle 22"/>
            <p:cNvSpPr>
              <a:spLocks noChangeArrowheads="1"/>
            </p:cNvSpPr>
            <p:nvPr userDrawn="1"/>
          </p:nvSpPr>
          <p:spPr bwMode="auto">
            <a:xfrm>
              <a:off x="2851151" y="868363"/>
              <a:ext cx="471488" cy="4699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auto">
            <a:xfrm>
              <a:off x="1860551" y="868363"/>
              <a:ext cx="471488" cy="4699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auto">
            <a:xfrm>
              <a:off x="871538" y="868363"/>
              <a:ext cx="469900" cy="4699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auto">
            <a:xfrm>
              <a:off x="8337551" y="1400175"/>
              <a:ext cx="396875" cy="396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50" name="Rectangle 26"/>
            <p:cNvSpPr>
              <a:spLocks noChangeArrowheads="1"/>
            </p:cNvSpPr>
            <p:nvPr userDrawn="1"/>
          </p:nvSpPr>
          <p:spPr bwMode="auto">
            <a:xfrm>
              <a:off x="7342188" y="1400175"/>
              <a:ext cx="396875" cy="396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51" name="Rectangle 27"/>
            <p:cNvSpPr>
              <a:spLocks noChangeArrowheads="1"/>
            </p:cNvSpPr>
            <p:nvPr userDrawn="1"/>
          </p:nvSpPr>
          <p:spPr bwMode="auto">
            <a:xfrm>
              <a:off x="6353176" y="1400175"/>
              <a:ext cx="395288" cy="396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52" name="Rectangle 28"/>
            <p:cNvSpPr>
              <a:spLocks noChangeArrowheads="1"/>
            </p:cNvSpPr>
            <p:nvPr userDrawn="1"/>
          </p:nvSpPr>
          <p:spPr bwMode="auto">
            <a:xfrm>
              <a:off x="5362576" y="1400175"/>
              <a:ext cx="395288" cy="396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53" name="Rectangle 29"/>
            <p:cNvSpPr>
              <a:spLocks noChangeArrowheads="1"/>
            </p:cNvSpPr>
            <p:nvPr userDrawn="1"/>
          </p:nvSpPr>
          <p:spPr bwMode="auto">
            <a:xfrm>
              <a:off x="4371976" y="1400175"/>
              <a:ext cx="395288" cy="396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54" name="Rectangle 30"/>
            <p:cNvSpPr>
              <a:spLocks noChangeArrowheads="1"/>
            </p:cNvSpPr>
            <p:nvPr userDrawn="1"/>
          </p:nvSpPr>
          <p:spPr bwMode="auto">
            <a:xfrm>
              <a:off x="3381376" y="1400175"/>
              <a:ext cx="396875" cy="396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55" name="Rectangle 31"/>
            <p:cNvSpPr>
              <a:spLocks noChangeArrowheads="1"/>
            </p:cNvSpPr>
            <p:nvPr userDrawn="1"/>
          </p:nvSpPr>
          <p:spPr bwMode="auto">
            <a:xfrm>
              <a:off x="2390776" y="1400175"/>
              <a:ext cx="395288" cy="396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56" name="Rectangle 32"/>
            <p:cNvSpPr>
              <a:spLocks noChangeArrowheads="1"/>
            </p:cNvSpPr>
            <p:nvPr userDrawn="1"/>
          </p:nvSpPr>
          <p:spPr bwMode="auto">
            <a:xfrm>
              <a:off x="1400176" y="1400175"/>
              <a:ext cx="396875" cy="396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57" name="Rectangle 33"/>
            <p:cNvSpPr>
              <a:spLocks noChangeArrowheads="1"/>
            </p:cNvSpPr>
            <p:nvPr userDrawn="1"/>
          </p:nvSpPr>
          <p:spPr bwMode="auto">
            <a:xfrm>
              <a:off x="409576" y="1400175"/>
              <a:ext cx="396875" cy="396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58" name="Rectangle 34"/>
            <p:cNvSpPr>
              <a:spLocks noChangeArrowheads="1"/>
            </p:cNvSpPr>
            <p:nvPr userDrawn="1"/>
          </p:nvSpPr>
          <p:spPr bwMode="auto">
            <a:xfrm>
              <a:off x="7853363" y="1908175"/>
              <a:ext cx="371475" cy="3714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59" name="Rectangle 35"/>
            <p:cNvSpPr>
              <a:spLocks noChangeArrowheads="1"/>
            </p:cNvSpPr>
            <p:nvPr userDrawn="1"/>
          </p:nvSpPr>
          <p:spPr bwMode="auto">
            <a:xfrm>
              <a:off x="6862763" y="1908175"/>
              <a:ext cx="371475" cy="3714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60" name="Rectangle 36"/>
            <p:cNvSpPr>
              <a:spLocks noChangeArrowheads="1"/>
            </p:cNvSpPr>
            <p:nvPr userDrawn="1"/>
          </p:nvSpPr>
          <p:spPr bwMode="auto">
            <a:xfrm>
              <a:off x="5872163" y="1908175"/>
              <a:ext cx="371475" cy="3714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61" name="Rectangle 37"/>
            <p:cNvSpPr>
              <a:spLocks noChangeArrowheads="1"/>
            </p:cNvSpPr>
            <p:nvPr userDrawn="1"/>
          </p:nvSpPr>
          <p:spPr bwMode="auto">
            <a:xfrm>
              <a:off x="4881563" y="1908175"/>
              <a:ext cx="371475" cy="3714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62" name="Rectangle 38"/>
            <p:cNvSpPr>
              <a:spLocks noChangeArrowheads="1"/>
            </p:cNvSpPr>
            <p:nvPr userDrawn="1"/>
          </p:nvSpPr>
          <p:spPr bwMode="auto">
            <a:xfrm>
              <a:off x="3890963" y="1908175"/>
              <a:ext cx="371475" cy="3714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63" name="Rectangle 39"/>
            <p:cNvSpPr>
              <a:spLocks noChangeArrowheads="1"/>
            </p:cNvSpPr>
            <p:nvPr userDrawn="1"/>
          </p:nvSpPr>
          <p:spPr bwMode="auto">
            <a:xfrm>
              <a:off x="2901951" y="1908175"/>
              <a:ext cx="371475" cy="3714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64" name="Rectangle 40"/>
            <p:cNvSpPr>
              <a:spLocks noChangeArrowheads="1"/>
            </p:cNvSpPr>
            <p:nvPr userDrawn="1"/>
          </p:nvSpPr>
          <p:spPr bwMode="auto">
            <a:xfrm>
              <a:off x="1911351" y="1908175"/>
              <a:ext cx="371475" cy="3714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65" name="Rectangle 41"/>
            <p:cNvSpPr>
              <a:spLocks noChangeArrowheads="1"/>
            </p:cNvSpPr>
            <p:nvPr userDrawn="1"/>
          </p:nvSpPr>
          <p:spPr bwMode="auto">
            <a:xfrm>
              <a:off x="920751" y="1908175"/>
              <a:ext cx="371475" cy="3714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66" name="Rectangle 42"/>
            <p:cNvSpPr>
              <a:spLocks noChangeArrowheads="1"/>
            </p:cNvSpPr>
            <p:nvPr userDrawn="1"/>
          </p:nvSpPr>
          <p:spPr bwMode="auto">
            <a:xfrm>
              <a:off x="8362951" y="2414588"/>
              <a:ext cx="346075" cy="347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67" name="Rectangle 43"/>
            <p:cNvSpPr>
              <a:spLocks noChangeArrowheads="1"/>
            </p:cNvSpPr>
            <p:nvPr userDrawn="1"/>
          </p:nvSpPr>
          <p:spPr bwMode="auto">
            <a:xfrm>
              <a:off x="7367588" y="2414588"/>
              <a:ext cx="346075" cy="347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68" name="Rectangle 44"/>
            <p:cNvSpPr>
              <a:spLocks noChangeArrowheads="1"/>
            </p:cNvSpPr>
            <p:nvPr userDrawn="1"/>
          </p:nvSpPr>
          <p:spPr bwMode="auto">
            <a:xfrm>
              <a:off x="6376988" y="2414588"/>
              <a:ext cx="346075" cy="347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69" name="Rectangle 45"/>
            <p:cNvSpPr>
              <a:spLocks noChangeArrowheads="1"/>
            </p:cNvSpPr>
            <p:nvPr userDrawn="1"/>
          </p:nvSpPr>
          <p:spPr bwMode="auto">
            <a:xfrm>
              <a:off x="5386388" y="2414588"/>
              <a:ext cx="347663" cy="347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70" name="Rectangle 46"/>
            <p:cNvSpPr>
              <a:spLocks noChangeArrowheads="1"/>
            </p:cNvSpPr>
            <p:nvPr userDrawn="1"/>
          </p:nvSpPr>
          <p:spPr bwMode="auto">
            <a:xfrm>
              <a:off x="4395788" y="2414588"/>
              <a:ext cx="347663" cy="347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71" name="Rectangle 47"/>
            <p:cNvSpPr>
              <a:spLocks noChangeArrowheads="1"/>
            </p:cNvSpPr>
            <p:nvPr userDrawn="1"/>
          </p:nvSpPr>
          <p:spPr bwMode="auto">
            <a:xfrm>
              <a:off x="3405188" y="2414588"/>
              <a:ext cx="347663" cy="347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72" name="Rectangle 48"/>
            <p:cNvSpPr>
              <a:spLocks noChangeArrowheads="1"/>
            </p:cNvSpPr>
            <p:nvPr userDrawn="1"/>
          </p:nvSpPr>
          <p:spPr bwMode="auto">
            <a:xfrm>
              <a:off x="2416176" y="2414588"/>
              <a:ext cx="346075" cy="347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73" name="Rectangle 49"/>
            <p:cNvSpPr>
              <a:spLocks noChangeArrowheads="1"/>
            </p:cNvSpPr>
            <p:nvPr userDrawn="1"/>
          </p:nvSpPr>
          <p:spPr bwMode="auto">
            <a:xfrm>
              <a:off x="1425576" y="2414588"/>
              <a:ext cx="346075" cy="347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74" name="Rectangle 50"/>
            <p:cNvSpPr>
              <a:spLocks noChangeArrowheads="1"/>
            </p:cNvSpPr>
            <p:nvPr userDrawn="1"/>
          </p:nvSpPr>
          <p:spPr bwMode="auto">
            <a:xfrm>
              <a:off x="434976" y="2414588"/>
              <a:ext cx="346075" cy="347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pic>
        <p:nvPicPr>
          <p:cNvPr id="63" name="Picture 62" descr="Gu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944724" y="0"/>
            <a:ext cx="1800000" cy="135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ø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smtClean="0"/>
              <a:t>Gå ind i Indsæt &gt; hoved og side fod for at indtaste tekst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3E4E757-E727-4FD4-BD9F-A32BD85DEB06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360000" y="6379200"/>
            <a:ext cx="90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560"/>
              </a:lnSpc>
              <a:defRPr sz="1300">
                <a:solidFill>
                  <a:schemeClr val="accent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588B7908-448D-4F8F-9FD2-38BAB70086D8}" type="datetime3">
              <a:rPr lang="da-DK" smtClean="0"/>
              <a:pPr/>
              <a:t>22.09.2015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000" y="4140001"/>
            <a:ext cx="3816000" cy="1197212"/>
          </a:xfrm>
        </p:spPr>
        <p:txBody>
          <a:bodyPr anchor="t" anchorCtr="0">
            <a:normAutofit/>
          </a:bodyPr>
          <a:lstStyle>
            <a:lvl1pPr>
              <a:lnSpc>
                <a:spcPts val="34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5445224"/>
            <a:ext cx="3816000" cy="360040"/>
          </a:xfrm>
        </p:spPr>
        <p:txBody>
          <a:bodyPr>
            <a:normAutofit/>
          </a:bodyPr>
          <a:lstStyle>
            <a:lvl1pPr marL="0" indent="0" algn="l">
              <a:lnSpc>
                <a:spcPts val="1400"/>
              </a:lnSpc>
              <a:buNone/>
              <a:defRPr sz="14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grpSp>
        <p:nvGrpSpPr>
          <p:cNvPr id="4" name="Group 60"/>
          <p:cNvGrpSpPr/>
          <p:nvPr userDrawn="1"/>
        </p:nvGrpSpPr>
        <p:grpSpPr>
          <a:xfrm>
            <a:off x="360363" y="360363"/>
            <a:ext cx="8423275" cy="2401887"/>
            <a:chOff x="360363" y="360363"/>
            <a:chExt cx="8423275" cy="2401887"/>
          </a:xfrm>
          <a:solidFill>
            <a:srgbClr val="EEE300"/>
          </a:solidFill>
        </p:grpSpPr>
        <p:sp>
          <p:nvSpPr>
            <p:cNvPr id="1029" name="Rectangle 5"/>
            <p:cNvSpPr>
              <a:spLocks noChangeArrowheads="1"/>
            </p:cNvSpPr>
            <p:nvPr userDrawn="1"/>
          </p:nvSpPr>
          <p:spPr bwMode="auto">
            <a:xfrm>
              <a:off x="8285163" y="360363"/>
              <a:ext cx="495300" cy="4953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30" name="Rectangle 6"/>
            <p:cNvSpPr>
              <a:spLocks noChangeArrowheads="1"/>
            </p:cNvSpPr>
            <p:nvPr userDrawn="1"/>
          </p:nvSpPr>
          <p:spPr bwMode="auto">
            <a:xfrm>
              <a:off x="8334376" y="1400175"/>
              <a:ext cx="396875" cy="3968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31" name="Rectangle 7"/>
            <p:cNvSpPr>
              <a:spLocks noChangeArrowheads="1"/>
            </p:cNvSpPr>
            <p:nvPr userDrawn="1"/>
          </p:nvSpPr>
          <p:spPr bwMode="auto">
            <a:xfrm>
              <a:off x="8359776" y="2414588"/>
              <a:ext cx="347663" cy="3476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32" name="Rectangle 8"/>
            <p:cNvSpPr>
              <a:spLocks noChangeArrowheads="1"/>
            </p:cNvSpPr>
            <p:nvPr userDrawn="1"/>
          </p:nvSpPr>
          <p:spPr bwMode="auto">
            <a:xfrm>
              <a:off x="8288338" y="360363"/>
              <a:ext cx="495300" cy="4953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auto">
            <a:xfrm>
              <a:off x="7292976" y="360363"/>
              <a:ext cx="495300" cy="4953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auto">
            <a:xfrm>
              <a:off x="6302376" y="360363"/>
              <a:ext cx="495300" cy="4953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35" name="Rectangle 11"/>
            <p:cNvSpPr>
              <a:spLocks noChangeArrowheads="1"/>
            </p:cNvSpPr>
            <p:nvPr userDrawn="1"/>
          </p:nvSpPr>
          <p:spPr bwMode="auto">
            <a:xfrm>
              <a:off x="5313363" y="360363"/>
              <a:ext cx="493713" cy="4953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36" name="Rectangle 12"/>
            <p:cNvSpPr>
              <a:spLocks noChangeArrowheads="1"/>
            </p:cNvSpPr>
            <p:nvPr userDrawn="1"/>
          </p:nvSpPr>
          <p:spPr bwMode="auto">
            <a:xfrm>
              <a:off x="4321176" y="360363"/>
              <a:ext cx="496888" cy="4953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auto">
            <a:xfrm>
              <a:off x="3332163" y="360363"/>
              <a:ext cx="495300" cy="4953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auto">
            <a:xfrm>
              <a:off x="2341563" y="360363"/>
              <a:ext cx="495300" cy="4953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39" name="Rectangle 15"/>
            <p:cNvSpPr>
              <a:spLocks noChangeArrowheads="1"/>
            </p:cNvSpPr>
            <p:nvPr userDrawn="1"/>
          </p:nvSpPr>
          <p:spPr bwMode="auto">
            <a:xfrm>
              <a:off x="1350963" y="360363"/>
              <a:ext cx="495300" cy="4953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40" name="Rectangle 16"/>
            <p:cNvSpPr>
              <a:spLocks noChangeArrowheads="1"/>
            </p:cNvSpPr>
            <p:nvPr userDrawn="1"/>
          </p:nvSpPr>
          <p:spPr bwMode="auto">
            <a:xfrm>
              <a:off x="360363" y="360363"/>
              <a:ext cx="495300" cy="4953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41" name="Rectangle 17"/>
            <p:cNvSpPr>
              <a:spLocks noChangeArrowheads="1"/>
            </p:cNvSpPr>
            <p:nvPr userDrawn="1"/>
          </p:nvSpPr>
          <p:spPr bwMode="auto">
            <a:xfrm>
              <a:off x="7804151" y="868363"/>
              <a:ext cx="469900" cy="4699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42" name="Rectangle 18"/>
            <p:cNvSpPr>
              <a:spLocks noChangeArrowheads="1"/>
            </p:cNvSpPr>
            <p:nvPr userDrawn="1"/>
          </p:nvSpPr>
          <p:spPr bwMode="auto">
            <a:xfrm>
              <a:off x="6824663" y="879475"/>
              <a:ext cx="447675" cy="4476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43" name="Rectangle 19"/>
            <p:cNvSpPr>
              <a:spLocks noChangeArrowheads="1"/>
            </p:cNvSpPr>
            <p:nvPr userDrawn="1"/>
          </p:nvSpPr>
          <p:spPr bwMode="auto">
            <a:xfrm>
              <a:off x="5822951" y="868363"/>
              <a:ext cx="469900" cy="4699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44" name="Rectangle 20"/>
            <p:cNvSpPr>
              <a:spLocks noChangeArrowheads="1"/>
            </p:cNvSpPr>
            <p:nvPr userDrawn="1"/>
          </p:nvSpPr>
          <p:spPr bwMode="auto">
            <a:xfrm>
              <a:off x="4832351" y="868363"/>
              <a:ext cx="471488" cy="4699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45" name="Rectangle 21"/>
            <p:cNvSpPr>
              <a:spLocks noChangeArrowheads="1"/>
            </p:cNvSpPr>
            <p:nvPr userDrawn="1"/>
          </p:nvSpPr>
          <p:spPr bwMode="auto">
            <a:xfrm>
              <a:off x="3841751" y="868363"/>
              <a:ext cx="471488" cy="4699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46" name="Rectangle 22"/>
            <p:cNvSpPr>
              <a:spLocks noChangeArrowheads="1"/>
            </p:cNvSpPr>
            <p:nvPr userDrawn="1"/>
          </p:nvSpPr>
          <p:spPr bwMode="auto">
            <a:xfrm>
              <a:off x="2851151" y="868363"/>
              <a:ext cx="471488" cy="4699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auto">
            <a:xfrm>
              <a:off x="1860551" y="868363"/>
              <a:ext cx="471488" cy="4699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auto">
            <a:xfrm>
              <a:off x="871538" y="868363"/>
              <a:ext cx="469900" cy="4699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auto">
            <a:xfrm>
              <a:off x="8337551" y="1400175"/>
              <a:ext cx="396875" cy="3968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50" name="Rectangle 26"/>
            <p:cNvSpPr>
              <a:spLocks noChangeArrowheads="1"/>
            </p:cNvSpPr>
            <p:nvPr userDrawn="1"/>
          </p:nvSpPr>
          <p:spPr bwMode="auto">
            <a:xfrm>
              <a:off x="7342188" y="1400175"/>
              <a:ext cx="396875" cy="3968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51" name="Rectangle 27"/>
            <p:cNvSpPr>
              <a:spLocks noChangeArrowheads="1"/>
            </p:cNvSpPr>
            <p:nvPr userDrawn="1"/>
          </p:nvSpPr>
          <p:spPr bwMode="auto">
            <a:xfrm>
              <a:off x="6353176" y="1400175"/>
              <a:ext cx="395288" cy="3968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52" name="Rectangle 28"/>
            <p:cNvSpPr>
              <a:spLocks noChangeArrowheads="1"/>
            </p:cNvSpPr>
            <p:nvPr userDrawn="1"/>
          </p:nvSpPr>
          <p:spPr bwMode="auto">
            <a:xfrm>
              <a:off x="5362576" y="1400175"/>
              <a:ext cx="395288" cy="3968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53" name="Rectangle 29"/>
            <p:cNvSpPr>
              <a:spLocks noChangeArrowheads="1"/>
            </p:cNvSpPr>
            <p:nvPr userDrawn="1"/>
          </p:nvSpPr>
          <p:spPr bwMode="auto">
            <a:xfrm>
              <a:off x="4371976" y="1400175"/>
              <a:ext cx="395288" cy="3968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54" name="Rectangle 30"/>
            <p:cNvSpPr>
              <a:spLocks noChangeArrowheads="1"/>
            </p:cNvSpPr>
            <p:nvPr userDrawn="1"/>
          </p:nvSpPr>
          <p:spPr bwMode="auto">
            <a:xfrm>
              <a:off x="3381376" y="1400175"/>
              <a:ext cx="396875" cy="3968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55" name="Rectangle 31"/>
            <p:cNvSpPr>
              <a:spLocks noChangeArrowheads="1"/>
            </p:cNvSpPr>
            <p:nvPr userDrawn="1"/>
          </p:nvSpPr>
          <p:spPr bwMode="auto">
            <a:xfrm>
              <a:off x="2390776" y="1400175"/>
              <a:ext cx="395288" cy="3968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56" name="Rectangle 32"/>
            <p:cNvSpPr>
              <a:spLocks noChangeArrowheads="1"/>
            </p:cNvSpPr>
            <p:nvPr userDrawn="1"/>
          </p:nvSpPr>
          <p:spPr bwMode="auto">
            <a:xfrm>
              <a:off x="1400176" y="1400175"/>
              <a:ext cx="396875" cy="3968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57" name="Rectangle 33"/>
            <p:cNvSpPr>
              <a:spLocks noChangeArrowheads="1"/>
            </p:cNvSpPr>
            <p:nvPr userDrawn="1"/>
          </p:nvSpPr>
          <p:spPr bwMode="auto">
            <a:xfrm>
              <a:off x="409576" y="1400175"/>
              <a:ext cx="396875" cy="3968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58" name="Rectangle 34"/>
            <p:cNvSpPr>
              <a:spLocks noChangeArrowheads="1"/>
            </p:cNvSpPr>
            <p:nvPr userDrawn="1"/>
          </p:nvSpPr>
          <p:spPr bwMode="auto">
            <a:xfrm>
              <a:off x="7853363" y="1908175"/>
              <a:ext cx="371475" cy="3714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59" name="Rectangle 35"/>
            <p:cNvSpPr>
              <a:spLocks noChangeArrowheads="1"/>
            </p:cNvSpPr>
            <p:nvPr userDrawn="1"/>
          </p:nvSpPr>
          <p:spPr bwMode="auto">
            <a:xfrm>
              <a:off x="6862763" y="1908175"/>
              <a:ext cx="371475" cy="3714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60" name="Rectangle 36"/>
            <p:cNvSpPr>
              <a:spLocks noChangeArrowheads="1"/>
            </p:cNvSpPr>
            <p:nvPr userDrawn="1"/>
          </p:nvSpPr>
          <p:spPr bwMode="auto">
            <a:xfrm>
              <a:off x="5872163" y="1908175"/>
              <a:ext cx="371475" cy="3714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61" name="Rectangle 37"/>
            <p:cNvSpPr>
              <a:spLocks noChangeArrowheads="1"/>
            </p:cNvSpPr>
            <p:nvPr userDrawn="1"/>
          </p:nvSpPr>
          <p:spPr bwMode="auto">
            <a:xfrm>
              <a:off x="4881563" y="1908175"/>
              <a:ext cx="371475" cy="3714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62" name="Rectangle 38"/>
            <p:cNvSpPr>
              <a:spLocks noChangeArrowheads="1"/>
            </p:cNvSpPr>
            <p:nvPr userDrawn="1"/>
          </p:nvSpPr>
          <p:spPr bwMode="auto">
            <a:xfrm>
              <a:off x="3890963" y="1908175"/>
              <a:ext cx="371475" cy="3714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63" name="Rectangle 39"/>
            <p:cNvSpPr>
              <a:spLocks noChangeArrowheads="1"/>
            </p:cNvSpPr>
            <p:nvPr userDrawn="1"/>
          </p:nvSpPr>
          <p:spPr bwMode="auto">
            <a:xfrm>
              <a:off x="2901951" y="1908175"/>
              <a:ext cx="371475" cy="3714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64" name="Rectangle 40"/>
            <p:cNvSpPr>
              <a:spLocks noChangeArrowheads="1"/>
            </p:cNvSpPr>
            <p:nvPr userDrawn="1"/>
          </p:nvSpPr>
          <p:spPr bwMode="auto">
            <a:xfrm>
              <a:off x="1911351" y="1908175"/>
              <a:ext cx="371475" cy="3714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65" name="Rectangle 41"/>
            <p:cNvSpPr>
              <a:spLocks noChangeArrowheads="1"/>
            </p:cNvSpPr>
            <p:nvPr userDrawn="1"/>
          </p:nvSpPr>
          <p:spPr bwMode="auto">
            <a:xfrm>
              <a:off x="920751" y="1908175"/>
              <a:ext cx="371475" cy="3714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66" name="Rectangle 42"/>
            <p:cNvSpPr>
              <a:spLocks noChangeArrowheads="1"/>
            </p:cNvSpPr>
            <p:nvPr userDrawn="1"/>
          </p:nvSpPr>
          <p:spPr bwMode="auto">
            <a:xfrm>
              <a:off x="8362951" y="2414588"/>
              <a:ext cx="346075" cy="3476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67" name="Rectangle 43"/>
            <p:cNvSpPr>
              <a:spLocks noChangeArrowheads="1"/>
            </p:cNvSpPr>
            <p:nvPr userDrawn="1"/>
          </p:nvSpPr>
          <p:spPr bwMode="auto">
            <a:xfrm>
              <a:off x="7367588" y="2414588"/>
              <a:ext cx="346075" cy="3476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68" name="Rectangle 44"/>
            <p:cNvSpPr>
              <a:spLocks noChangeArrowheads="1"/>
            </p:cNvSpPr>
            <p:nvPr userDrawn="1"/>
          </p:nvSpPr>
          <p:spPr bwMode="auto">
            <a:xfrm>
              <a:off x="6376988" y="2414588"/>
              <a:ext cx="346075" cy="3476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69" name="Rectangle 45"/>
            <p:cNvSpPr>
              <a:spLocks noChangeArrowheads="1"/>
            </p:cNvSpPr>
            <p:nvPr userDrawn="1"/>
          </p:nvSpPr>
          <p:spPr bwMode="auto">
            <a:xfrm>
              <a:off x="5386388" y="2414588"/>
              <a:ext cx="347663" cy="3476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70" name="Rectangle 46"/>
            <p:cNvSpPr>
              <a:spLocks noChangeArrowheads="1"/>
            </p:cNvSpPr>
            <p:nvPr userDrawn="1"/>
          </p:nvSpPr>
          <p:spPr bwMode="auto">
            <a:xfrm>
              <a:off x="4395788" y="2414588"/>
              <a:ext cx="347663" cy="3476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71" name="Rectangle 47"/>
            <p:cNvSpPr>
              <a:spLocks noChangeArrowheads="1"/>
            </p:cNvSpPr>
            <p:nvPr userDrawn="1"/>
          </p:nvSpPr>
          <p:spPr bwMode="auto">
            <a:xfrm>
              <a:off x="3405188" y="2414588"/>
              <a:ext cx="347663" cy="3476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72" name="Rectangle 48"/>
            <p:cNvSpPr>
              <a:spLocks noChangeArrowheads="1"/>
            </p:cNvSpPr>
            <p:nvPr userDrawn="1"/>
          </p:nvSpPr>
          <p:spPr bwMode="auto">
            <a:xfrm>
              <a:off x="2416176" y="2414588"/>
              <a:ext cx="346075" cy="3476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73" name="Rectangle 49"/>
            <p:cNvSpPr>
              <a:spLocks noChangeArrowheads="1"/>
            </p:cNvSpPr>
            <p:nvPr userDrawn="1"/>
          </p:nvSpPr>
          <p:spPr bwMode="auto">
            <a:xfrm>
              <a:off x="1425576" y="2414588"/>
              <a:ext cx="346075" cy="3476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74" name="Rectangle 50"/>
            <p:cNvSpPr>
              <a:spLocks noChangeArrowheads="1"/>
            </p:cNvSpPr>
            <p:nvPr userDrawn="1"/>
          </p:nvSpPr>
          <p:spPr bwMode="auto">
            <a:xfrm>
              <a:off x="434976" y="2414588"/>
              <a:ext cx="346075" cy="3476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pic>
        <p:nvPicPr>
          <p:cNvPr id="57" name="Picture 56" descr="rø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944000" y="11664"/>
            <a:ext cx="1800000" cy="135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Gå ind i Indsæt &gt; hoved og side fod for at indtaste tekst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E757-E727-4FD4-BD9F-A32BD85DEB06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360000" y="6379200"/>
            <a:ext cx="90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560"/>
              </a:lnSpc>
              <a:defRPr sz="1300">
                <a:solidFill>
                  <a:srgbClr val="1B234E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0B5AAB24-80F4-4A55-92CF-BE717883D3C6}" type="datetime3">
              <a:rPr lang="da-DK" smtClean="0"/>
              <a:pPr/>
              <a:t>22.09.2015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000" y="4140001"/>
            <a:ext cx="3816000" cy="1197212"/>
          </a:xfrm>
        </p:spPr>
        <p:txBody>
          <a:bodyPr anchor="t" anchorCtr="0">
            <a:normAutofit/>
          </a:bodyPr>
          <a:lstStyle>
            <a:lvl1pPr>
              <a:lnSpc>
                <a:spcPts val="34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5445224"/>
            <a:ext cx="3816000" cy="360040"/>
          </a:xfrm>
        </p:spPr>
        <p:txBody>
          <a:bodyPr>
            <a:normAutofit/>
          </a:bodyPr>
          <a:lstStyle>
            <a:lvl1pPr marL="0" indent="0" algn="l">
              <a:lnSpc>
                <a:spcPts val="1400"/>
              </a:lnSpc>
              <a:buNone/>
              <a:defRPr sz="14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grpSp>
        <p:nvGrpSpPr>
          <p:cNvPr id="4" name="Group 60"/>
          <p:cNvGrpSpPr/>
          <p:nvPr userDrawn="1"/>
        </p:nvGrpSpPr>
        <p:grpSpPr>
          <a:xfrm>
            <a:off x="360363" y="360363"/>
            <a:ext cx="8423275" cy="2401887"/>
            <a:chOff x="360363" y="360363"/>
            <a:chExt cx="8423275" cy="2401887"/>
          </a:xfrm>
        </p:grpSpPr>
        <p:sp>
          <p:nvSpPr>
            <p:cNvPr id="1029" name="Rectangle 5"/>
            <p:cNvSpPr>
              <a:spLocks noChangeArrowheads="1"/>
            </p:cNvSpPr>
            <p:nvPr userDrawn="1"/>
          </p:nvSpPr>
          <p:spPr bwMode="auto">
            <a:xfrm>
              <a:off x="8285163" y="360363"/>
              <a:ext cx="495300" cy="495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30" name="Rectangle 6"/>
            <p:cNvSpPr>
              <a:spLocks noChangeArrowheads="1"/>
            </p:cNvSpPr>
            <p:nvPr userDrawn="1"/>
          </p:nvSpPr>
          <p:spPr bwMode="auto">
            <a:xfrm>
              <a:off x="8334376" y="1400175"/>
              <a:ext cx="396875" cy="396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31" name="Rectangle 7"/>
            <p:cNvSpPr>
              <a:spLocks noChangeArrowheads="1"/>
            </p:cNvSpPr>
            <p:nvPr userDrawn="1"/>
          </p:nvSpPr>
          <p:spPr bwMode="auto">
            <a:xfrm>
              <a:off x="8359776" y="2414588"/>
              <a:ext cx="347663" cy="347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32" name="Rectangle 8"/>
            <p:cNvSpPr>
              <a:spLocks noChangeArrowheads="1"/>
            </p:cNvSpPr>
            <p:nvPr userDrawn="1"/>
          </p:nvSpPr>
          <p:spPr bwMode="auto">
            <a:xfrm>
              <a:off x="8288338" y="360363"/>
              <a:ext cx="495300" cy="495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auto">
            <a:xfrm>
              <a:off x="7292976" y="360363"/>
              <a:ext cx="495300" cy="495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auto">
            <a:xfrm>
              <a:off x="6302376" y="360363"/>
              <a:ext cx="495300" cy="495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35" name="Rectangle 11"/>
            <p:cNvSpPr>
              <a:spLocks noChangeArrowheads="1"/>
            </p:cNvSpPr>
            <p:nvPr userDrawn="1"/>
          </p:nvSpPr>
          <p:spPr bwMode="auto">
            <a:xfrm>
              <a:off x="5313363" y="360363"/>
              <a:ext cx="493713" cy="495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36" name="Rectangle 12"/>
            <p:cNvSpPr>
              <a:spLocks noChangeArrowheads="1"/>
            </p:cNvSpPr>
            <p:nvPr userDrawn="1"/>
          </p:nvSpPr>
          <p:spPr bwMode="auto">
            <a:xfrm>
              <a:off x="4321176" y="360363"/>
              <a:ext cx="496888" cy="495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auto">
            <a:xfrm>
              <a:off x="3332163" y="360363"/>
              <a:ext cx="495300" cy="495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auto">
            <a:xfrm>
              <a:off x="2341563" y="360363"/>
              <a:ext cx="495300" cy="495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39" name="Rectangle 15"/>
            <p:cNvSpPr>
              <a:spLocks noChangeArrowheads="1"/>
            </p:cNvSpPr>
            <p:nvPr userDrawn="1"/>
          </p:nvSpPr>
          <p:spPr bwMode="auto">
            <a:xfrm>
              <a:off x="1350963" y="360363"/>
              <a:ext cx="495300" cy="495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40" name="Rectangle 16"/>
            <p:cNvSpPr>
              <a:spLocks noChangeArrowheads="1"/>
            </p:cNvSpPr>
            <p:nvPr userDrawn="1"/>
          </p:nvSpPr>
          <p:spPr bwMode="auto">
            <a:xfrm>
              <a:off x="360363" y="360363"/>
              <a:ext cx="495300" cy="495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41" name="Rectangle 17"/>
            <p:cNvSpPr>
              <a:spLocks noChangeArrowheads="1"/>
            </p:cNvSpPr>
            <p:nvPr userDrawn="1"/>
          </p:nvSpPr>
          <p:spPr bwMode="auto">
            <a:xfrm>
              <a:off x="7804151" y="868363"/>
              <a:ext cx="469900" cy="4699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42" name="Rectangle 18"/>
            <p:cNvSpPr>
              <a:spLocks noChangeArrowheads="1"/>
            </p:cNvSpPr>
            <p:nvPr userDrawn="1"/>
          </p:nvSpPr>
          <p:spPr bwMode="auto">
            <a:xfrm>
              <a:off x="6824663" y="879475"/>
              <a:ext cx="447675" cy="4476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43" name="Rectangle 19"/>
            <p:cNvSpPr>
              <a:spLocks noChangeArrowheads="1"/>
            </p:cNvSpPr>
            <p:nvPr userDrawn="1"/>
          </p:nvSpPr>
          <p:spPr bwMode="auto">
            <a:xfrm>
              <a:off x="5822951" y="868363"/>
              <a:ext cx="469900" cy="4699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44" name="Rectangle 20"/>
            <p:cNvSpPr>
              <a:spLocks noChangeArrowheads="1"/>
            </p:cNvSpPr>
            <p:nvPr userDrawn="1"/>
          </p:nvSpPr>
          <p:spPr bwMode="auto">
            <a:xfrm>
              <a:off x="4832351" y="868363"/>
              <a:ext cx="471488" cy="4699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45" name="Rectangle 21"/>
            <p:cNvSpPr>
              <a:spLocks noChangeArrowheads="1"/>
            </p:cNvSpPr>
            <p:nvPr userDrawn="1"/>
          </p:nvSpPr>
          <p:spPr bwMode="auto">
            <a:xfrm>
              <a:off x="3841751" y="868363"/>
              <a:ext cx="471488" cy="4699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46" name="Rectangle 22"/>
            <p:cNvSpPr>
              <a:spLocks noChangeArrowheads="1"/>
            </p:cNvSpPr>
            <p:nvPr userDrawn="1"/>
          </p:nvSpPr>
          <p:spPr bwMode="auto">
            <a:xfrm>
              <a:off x="2851151" y="868363"/>
              <a:ext cx="471488" cy="4699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auto">
            <a:xfrm>
              <a:off x="1860551" y="868363"/>
              <a:ext cx="471488" cy="4699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auto">
            <a:xfrm>
              <a:off x="871538" y="868363"/>
              <a:ext cx="469900" cy="4699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auto">
            <a:xfrm>
              <a:off x="8337551" y="1400175"/>
              <a:ext cx="396875" cy="396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50" name="Rectangle 26"/>
            <p:cNvSpPr>
              <a:spLocks noChangeArrowheads="1"/>
            </p:cNvSpPr>
            <p:nvPr userDrawn="1"/>
          </p:nvSpPr>
          <p:spPr bwMode="auto">
            <a:xfrm>
              <a:off x="7342188" y="1400175"/>
              <a:ext cx="396875" cy="396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51" name="Rectangle 27"/>
            <p:cNvSpPr>
              <a:spLocks noChangeArrowheads="1"/>
            </p:cNvSpPr>
            <p:nvPr userDrawn="1"/>
          </p:nvSpPr>
          <p:spPr bwMode="auto">
            <a:xfrm>
              <a:off x="6353176" y="1400175"/>
              <a:ext cx="395288" cy="396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52" name="Rectangle 28"/>
            <p:cNvSpPr>
              <a:spLocks noChangeArrowheads="1"/>
            </p:cNvSpPr>
            <p:nvPr userDrawn="1"/>
          </p:nvSpPr>
          <p:spPr bwMode="auto">
            <a:xfrm>
              <a:off x="5362576" y="1400175"/>
              <a:ext cx="395288" cy="396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53" name="Rectangle 29"/>
            <p:cNvSpPr>
              <a:spLocks noChangeArrowheads="1"/>
            </p:cNvSpPr>
            <p:nvPr userDrawn="1"/>
          </p:nvSpPr>
          <p:spPr bwMode="auto">
            <a:xfrm>
              <a:off x="4371976" y="1400175"/>
              <a:ext cx="395288" cy="396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54" name="Rectangle 30"/>
            <p:cNvSpPr>
              <a:spLocks noChangeArrowheads="1"/>
            </p:cNvSpPr>
            <p:nvPr userDrawn="1"/>
          </p:nvSpPr>
          <p:spPr bwMode="auto">
            <a:xfrm>
              <a:off x="3381376" y="1400175"/>
              <a:ext cx="396875" cy="396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55" name="Rectangle 31"/>
            <p:cNvSpPr>
              <a:spLocks noChangeArrowheads="1"/>
            </p:cNvSpPr>
            <p:nvPr userDrawn="1"/>
          </p:nvSpPr>
          <p:spPr bwMode="auto">
            <a:xfrm>
              <a:off x="2390776" y="1400175"/>
              <a:ext cx="395288" cy="396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56" name="Rectangle 32"/>
            <p:cNvSpPr>
              <a:spLocks noChangeArrowheads="1"/>
            </p:cNvSpPr>
            <p:nvPr userDrawn="1"/>
          </p:nvSpPr>
          <p:spPr bwMode="auto">
            <a:xfrm>
              <a:off x="1400176" y="1400175"/>
              <a:ext cx="396875" cy="396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57" name="Rectangle 33"/>
            <p:cNvSpPr>
              <a:spLocks noChangeArrowheads="1"/>
            </p:cNvSpPr>
            <p:nvPr userDrawn="1"/>
          </p:nvSpPr>
          <p:spPr bwMode="auto">
            <a:xfrm>
              <a:off x="409576" y="1400175"/>
              <a:ext cx="396875" cy="396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58" name="Rectangle 34"/>
            <p:cNvSpPr>
              <a:spLocks noChangeArrowheads="1"/>
            </p:cNvSpPr>
            <p:nvPr userDrawn="1"/>
          </p:nvSpPr>
          <p:spPr bwMode="auto">
            <a:xfrm>
              <a:off x="7853363" y="1908175"/>
              <a:ext cx="371475" cy="3714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59" name="Rectangle 35"/>
            <p:cNvSpPr>
              <a:spLocks noChangeArrowheads="1"/>
            </p:cNvSpPr>
            <p:nvPr userDrawn="1"/>
          </p:nvSpPr>
          <p:spPr bwMode="auto">
            <a:xfrm>
              <a:off x="6862763" y="1908175"/>
              <a:ext cx="371475" cy="3714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60" name="Rectangle 36"/>
            <p:cNvSpPr>
              <a:spLocks noChangeArrowheads="1"/>
            </p:cNvSpPr>
            <p:nvPr userDrawn="1"/>
          </p:nvSpPr>
          <p:spPr bwMode="auto">
            <a:xfrm>
              <a:off x="5872163" y="1908175"/>
              <a:ext cx="371475" cy="3714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61" name="Rectangle 37"/>
            <p:cNvSpPr>
              <a:spLocks noChangeArrowheads="1"/>
            </p:cNvSpPr>
            <p:nvPr userDrawn="1"/>
          </p:nvSpPr>
          <p:spPr bwMode="auto">
            <a:xfrm>
              <a:off x="4881563" y="1908175"/>
              <a:ext cx="371475" cy="3714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62" name="Rectangle 38"/>
            <p:cNvSpPr>
              <a:spLocks noChangeArrowheads="1"/>
            </p:cNvSpPr>
            <p:nvPr userDrawn="1"/>
          </p:nvSpPr>
          <p:spPr bwMode="auto">
            <a:xfrm>
              <a:off x="3890963" y="1908175"/>
              <a:ext cx="371475" cy="3714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63" name="Rectangle 39"/>
            <p:cNvSpPr>
              <a:spLocks noChangeArrowheads="1"/>
            </p:cNvSpPr>
            <p:nvPr userDrawn="1"/>
          </p:nvSpPr>
          <p:spPr bwMode="auto">
            <a:xfrm>
              <a:off x="2901951" y="1908175"/>
              <a:ext cx="371475" cy="3714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64" name="Rectangle 40"/>
            <p:cNvSpPr>
              <a:spLocks noChangeArrowheads="1"/>
            </p:cNvSpPr>
            <p:nvPr userDrawn="1"/>
          </p:nvSpPr>
          <p:spPr bwMode="auto">
            <a:xfrm>
              <a:off x="1911351" y="1908175"/>
              <a:ext cx="371475" cy="3714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65" name="Rectangle 41"/>
            <p:cNvSpPr>
              <a:spLocks noChangeArrowheads="1"/>
            </p:cNvSpPr>
            <p:nvPr userDrawn="1"/>
          </p:nvSpPr>
          <p:spPr bwMode="auto">
            <a:xfrm>
              <a:off x="920751" y="1908175"/>
              <a:ext cx="371475" cy="3714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66" name="Rectangle 42"/>
            <p:cNvSpPr>
              <a:spLocks noChangeArrowheads="1"/>
            </p:cNvSpPr>
            <p:nvPr userDrawn="1"/>
          </p:nvSpPr>
          <p:spPr bwMode="auto">
            <a:xfrm>
              <a:off x="8362951" y="2414588"/>
              <a:ext cx="346075" cy="347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67" name="Rectangle 43"/>
            <p:cNvSpPr>
              <a:spLocks noChangeArrowheads="1"/>
            </p:cNvSpPr>
            <p:nvPr userDrawn="1"/>
          </p:nvSpPr>
          <p:spPr bwMode="auto">
            <a:xfrm>
              <a:off x="7367588" y="2414588"/>
              <a:ext cx="346075" cy="347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68" name="Rectangle 44"/>
            <p:cNvSpPr>
              <a:spLocks noChangeArrowheads="1"/>
            </p:cNvSpPr>
            <p:nvPr userDrawn="1"/>
          </p:nvSpPr>
          <p:spPr bwMode="auto">
            <a:xfrm>
              <a:off x="6376988" y="2414588"/>
              <a:ext cx="346075" cy="347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69" name="Rectangle 45"/>
            <p:cNvSpPr>
              <a:spLocks noChangeArrowheads="1"/>
            </p:cNvSpPr>
            <p:nvPr userDrawn="1"/>
          </p:nvSpPr>
          <p:spPr bwMode="auto">
            <a:xfrm>
              <a:off x="5386388" y="2414588"/>
              <a:ext cx="347663" cy="347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70" name="Rectangle 46"/>
            <p:cNvSpPr>
              <a:spLocks noChangeArrowheads="1"/>
            </p:cNvSpPr>
            <p:nvPr userDrawn="1"/>
          </p:nvSpPr>
          <p:spPr bwMode="auto">
            <a:xfrm>
              <a:off x="4395788" y="2414588"/>
              <a:ext cx="347663" cy="347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71" name="Rectangle 47"/>
            <p:cNvSpPr>
              <a:spLocks noChangeArrowheads="1"/>
            </p:cNvSpPr>
            <p:nvPr userDrawn="1"/>
          </p:nvSpPr>
          <p:spPr bwMode="auto">
            <a:xfrm>
              <a:off x="3405188" y="2414588"/>
              <a:ext cx="347663" cy="347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72" name="Rectangle 48"/>
            <p:cNvSpPr>
              <a:spLocks noChangeArrowheads="1"/>
            </p:cNvSpPr>
            <p:nvPr userDrawn="1"/>
          </p:nvSpPr>
          <p:spPr bwMode="auto">
            <a:xfrm>
              <a:off x="2416176" y="2414588"/>
              <a:ext cx="346075" cy="347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73" name="Rectangle 49"/>
            <p:cNvSpPr>
              <a:spLocks noChangeArrowheads="1"/>
            </p:cNvSpPr>
            <p:nvPr userDrawn="1"/>
          </p:nvSpPr>
          <p:spPr bwMode="auto">
            <a:xfrm>
              <a:off x="1425576" y="2414588"/>
              <a:ext cx="346075" cy="347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74" name="Rectangle 50"/>
            <p:cNvSpPr>
              <a:spLocks noChangeArrowheads="1"/>
            </p:cNvSpPr>
            <p:nvPr userDrawn="1"/>
          </p:nvSpPr>
          <p:spPr bwMode="auto">
            <a:xfrm>
              <a:off x="434976" y="2414588"/>
              <a:ext cx="346075" cy="347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pic>
        <p:nvPicPr>
          <p:cNvPr id="56" name="Picture 55" descr="blå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944000" y="0"/>
            <a:ext cx="1800000" cy="135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C877-AD64-4CD8-956C-C35346710886}" type="datetime3">
              <a:rPr lang="da-DK" smtClean="0"/>
              <a:pPr/>
              <a:t>22.09.2015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Gå ind i Indsæt &gt; hoved og side fod for at indtaste tekst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E757-E727-4FD4-BD9F-A32BD85DEB06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Rectangle 6"/>
          <p:cNvSpPr/>
          <p:nvPr userDrawn="1"/>
        </p:nvSpPr>
        <p:spPr>
          <a:xfrm>
            <a:off x="-1980728" y="1571599"/>
            <a:ext cx="18362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a-DK" sz="1000" b="1" noProof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Skift tekstniveau</a:t>
            </a:r>
            <a:br>
              <a:rPr lang="da-DK" sz="1000" b="1" noProof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da-DK" sz="1000" dirty="0">
                <a:latin typeface="Calibri" pitchFamily="34" charset="0"/>
                <a:cs typeface="Calibri" pitchFamily="34" charset="0"/>
              </a:rPr>
              <a:t> Lav forskellige niveauer i punktformen ved brug af ”Formindsk/forøg” i listeniveau</a:t>
            </a:r>
            <a:endParaRPr lang="da-DK" sz="1000" noProof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9326" y="2300299"/>
            <a:ext cx="447675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indhol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1944524" y="0"/>
            <a:ext cx="1800000" cy="135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B2DC-16B8-4217-9DF5-A3B3FC5DB6CF}" type="datetime3">
              <a:rPr lang="da-DK" smtClean="0"/>
              <a:pPr/>
              <a:t>22.09.2015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Gå ind i Indsæt &gt; hoved og side fod for at indtaste tekst</a:t>
            </a:r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E757-E727-4FD4-BD9F-A32BD85DEB0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ED9E-0B4B-4769-99B2-E3772241ADCD}" type="datetime3">
              <a:rPr lang="da-DK" smtClean="0"/>
              <a:pPr/>
              <a:t>22.09.2015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Gå ind i Indsæt &gt; hoved og side fod for at indtaste tekst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E757-E727-4FD4-BD9F-A32BD85DEB0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0000" y="1260000"/>
            <a:ext cx="58608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000" y="2491201"/>
            <a:ext cx="5860800" cy="35300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000" y="6379200"/>
            <a:ext cx="90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560"/>
              </a:lnSpc>
              <a:defRPr sz="1300">
                <a:solidFill>
                  <a:srgbClr val="1B234E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A8458926-BD88-4BEF-BB27-1D8360F6B26B}" type="datetime3">
              <a:rPr lang="da-DK" smtClean="0"/>
              <a:pPr/>
              <a:t>22.09.2015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000" y="6379200"/>
            <a:ext cx="58608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560"/>
              </a:lnSpc>
              <a:defRPr sz="1300">
                <a:solidFill>
                  <a:srgbClr val="1B234E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da-DK" smtClean="0"/>
              <a:t>Gå ind i Indsæt &gt; hoved og side fod for at indtaste tekst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4468" y="6379200"/>
            <a:ext cx="108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560"/>
              </a:lnSpc>
              <a:defRPr sz="1300">
                <a:solidFill>
                  <a:srgbClr val="1B234E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D3E4E757-E727-4FD4-BD9F-A32BD85DEB0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Rectangle 6"/>
          <p:cNvSpPr/>
          <p:nvPr/>
        </p:nvSpPr>
        <p:spPr>
          <a:xfrm>
            <a:off x="360000" y="1339200"/>
            <a:ext cx="180000" cy="180000"/>
          </a:xfrm>
          <a:prstGeom prst="rect">
            <a:avLst/>
          </a:prstGeom>
          <a:solidFill>
            <a:srgbClr val="EEE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ctangle 7"/>
          <p:cNvSpPr/>
          <p:nvPr/>
        </p:nvSpPr>
        <p:spPr>
          <a:xfrm>
            <a:off x="720000" y="1339200"/>
            <a:ext cx="180000" cy="180000"/>
          </a:xfrm>
          <a:prstGeom prst="rect">
            <a:avLst/>
          </a:prstGeom>
          <a:solidFill>
            <a:srgbClr val="EEE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Picture 8" descr="Logo_Color.w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60800" y="360000"/>
            <a:ext cx="1162800" cy="29031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858000"/>
            <a:ext cx="9144000" cy="108000"/>
          </a:xfrm>
          <a:prstGeom prst="rect">
            <a:avLst/>
          </a:prstGeom>
          <a:solidFill>
            <a:srgbClr val="EEE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54" r:id="rId6"/>
    <p:sldLayoutId id="2147483655" r:id="rId7"/>
  </p:sldLayoutIdLst>
  <p:hf hdr="0" dt="0"/>
  <p:txStyles>
    <p:titleStyle>
      <a:lvl1pPr algn="l" defTabSz="914400" rtl="0" eaLnBrk="1" latinLnBrk="0" hangingPunct="1">
        <a:lnSpc>
          <a:spcPts val="4800"/>
        </a:lnSpc>
        <a:spcBef>
          <a:spcPct val="0"/>
        </a:spcBef>
        <a:buNone/>
        <a:defRPr sz="4800" b="1" kern="1200">
          <a:solidFill>
            <a:srgbClr val="1B234E"/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270000" indent="-270000" algn="l" defTabSz="914400" rtl="0" eaLnBrk="1" latinLnBrk="0" hangingPunct="1">
        <a:lnSpc>
          <a:spcPts val="2160"/>
        </a:lnSpc>
        <a:spcBef>
          <a:spcPts val="0"/>
        </a:spcBef>
        <a:buClr>
          <a:srgbClr val="1B234E"/>
        </a:buClr>
        <a:buFont typeface="Symbol" pitchFamily="18" charset="2"/>
        <a:buChar char=""/>
        <a:defRPr sz="1800" kern="1200">
          <a:solidFill>
            <a:srgbClr val="1B234E"/>
          </a:solidFill>
          <a:latin typeface="Calibri" pitchFamily="34" charset="0"/>
          <a:ea typeface="+mn-ea"/>
          <a:cs typeface="Calibri" pitchFamily="34" charset="0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0"/>
        </a:spcBef>
        <a:buClr>
          <a:srgbClr val="1B234E"/>
        </a:buClr>
        <a:buFont typeface="Symbol" pitchFamily="18" charset="2"/>
        <a:buChar char=""/>
        <a:defRPr sz="1600" kern="1200">
          <a:solidFill>
            <a:srgbClr val="1B234E"/>
          </a:solidFill>
          <a:latin typeface="Calibri" pitchFamily="34" charset="0"/>
          <a:ea typeface="+mn-ea"/>
          <a:cs typeface="Calibri" pitchFamily="34" charset="0"/>
        </a:defRPr>
      </a:lvl2pPr>
      <a:lvl3pPr marL="809625" indent="-266700" algn="l" defTabSz="914400" rtl="0" eaLnBrk="1" latinLnBrk="0" hangingPunct="1">
        <a:spcBef>
          <a:spcPct val="20000"/>
        </a:spcBef>
        <a:buClr>
          <a:srgbClr val="1B234E"/>
        </a:buClr>
        <a:buFont typeface="Symbol" pitchFamily="18" charset="2"/>
        <a:buChar char=""/>
        <a:defRPr sz="1400" kern="1200">
          <a:solidFill>
            <a:srgbClr val="1B234E"/>
          </a:solidFill>
          <a:latin typeface="Calibri" pitchFamily="34" charset="0"/>
          <a:ea typeface="+mn-ea"/>
          <a:cs typeface="Calibri" pitchFamily="34" charset="0"/>
        </a:defRPr>
      </a:lvl3pPr>
      <a:lvl4pPr marL="1076325" indent="-266700" algn="l" defTabSz="914400" rtl="0" eaLnBrk="1" latinLnBrk="0" hangingPunct="1">
        <a:spcBef>
          <a:spcPct val="20000"/>
        </a:spcBef>
        <a:buClr>
          <a:srgbClr val="1B234E"/>
        </a:buClr>
        <a:buFont typeface="Symbol" pitchFamily="18" charset="2"/>
        <a:buChar char=""/>
        <a:defRPr sz="1400" kern="1200">
          <a:solidFill>
            <a:srgbClr val="1B234E"/>
          </a:solidFill>
          <a:latin typeface="Calibri" pitchFamily="34" charset="0"/>
          <a:ea typeface="+mn-ea"/>
          <a:cs typeface="Calibri" pitchFamily="34" charset="0"/>
        </a:defRPr>
      </a:lvl4pPr>
      <a:lvl5pPr marL="1343025" indent="-266700" algn="l" defTabSz="914400" rtl="0" eaLnBrk="1" latinLnBrk="0" hangingPunct="1">
        <a:spcBef>
          <a:spcPct val="20000"/>
        </a:spcBef>
        <a:buClr>
          <a:srgbClr val="1B234E"/>
        </a:buClr>
        <a:buFont typeface="Symbol" pitchFamily="18" charset="2"/>
        <a:buChar char=""/>
        <a:defRPr sz="1400" kern="1200">
          <a:solidFill>
            <a:srgbClr val="1B234E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dk/url?url=http://droneguide.dk/droner-brugt-af-kbhs-brandvaesen/&amp;rct=j&amp;frm=1&amp;q=&amp;esrc=s&amp;sa=U&amp;ved=0CBwQwW4wBGoVChMI_u-2-KiIyAIVygssCh3Z7Qff&amp;usg=AFQjCNF1Pf9bA3Wnjxc3jpG-hmnTeae0oQ" TargetMode="Externa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47664" y="2780928"/>
            <a:ext cx="7020432" cy="1143000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Dronen som arbejdsværktøj</a:t>
            </a:r>
            <a:endParaRPr lang="da-DK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724128" y="6379633"/>
            <a:ext cx="4464496" cy="505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dirty="0" smtClean="0"/>
              <a:t>Therese Schiang-Franck</a:t>
            </a:r>
            <a:endParaRPr lang="da-DK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E757-E727-4FD4-BD9F-A32BD85DEB06}" type="slidenum">
              <a:rPr lang="da-DK" smtClean="0"/>
              <a:pPr/>
              <a:t>1</a:t>
            </a:fld>
            <a:endParaRPr lang="da-DK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1979712" y="4149080"/>
            <a:ext cx="5400600" cy="8640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70000" indent="-27000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rgbClr val="1B234E"/>
              </a:buClr>
              <a:buFont typeface="Symbol" pitchFamily="18" charset="2"/>
              <a:buChar char=""/>
              <a:defRPr sz="1800" kern="1200">
                <a:solidFill>
                  <a:srgbClr val="1B234E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1B234E"/>
              </a:buClr>
              <a:buFont typeface="Symbol" pitchFamily="18" charset="2"/>
              <a:buChar char=""/>
              <a:defRPr sz="1600" kern="1200">
                <a:solidFill>
                  <a:srgbClr val="1B234E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809625" indent="-266700" algn="l" defTabSz="914400" rtl="0" eaLnBrk="1" latinLnBrk="0" hangingPunct="1">
              <a:spcBef>
                <a:spcPct val="20000"/>
              </a:spcBef>
              <a:buClr>
                <a:srgbClr val="1B234E"/>
              </a:buClr>
              <a:buFont typeface="Symbol" pitchFamily="18" charset="2"/>
              <a:buChar char=""/>
              <a:defRPr sz="1400" kern="1200">
                <a:solidFill>
                  <a:srgbClr val="1B234E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076325" indent="-266700" algn="l" defTabSz="914400" rtl="0" eaLnBrk="1" latinLnBrk="0" hangingPunct="1">
              <a:spcBef>
                <a:spcPct val="20000"/>
              </a:spcBef>
              <a:buClr>
                <a:srgbClr val="1B234E"/>
              </a:buClr>
              <a:buFont typeface="Symbol" pitchFamily="18" charset="2"/>
              <a:buChar char=""/>
              <a:defRPr sz="1400" kern="1200">
                <a:solidFill>
                  <a:srgbClr val="1B234E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343025" indent="-266700" algn="l" defTabSz="914400" rtl="0" eaLnBrk="1" latinLnBrk="0" hangingPunct="1">
              <a:spcBef>
                <a:spcPct val="20000"/>
              </a:spcBef>
              <a:buClr>
                <a:srgbClr val="1B234E"/>
              </a:buClr>
              <a:buFont typeface="Symbol" pitchFamily="18" charset="2"/>
              <a:buChar char=""/>
              <a:defRPr sz="1400" kern="1200">
                <a:solidFill>
                  <a:srgbClr val="1B234E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da-DK" sz="3200" dirty="0" smtClean="0"/>
              <a:t>Arbejdsmiljøkonference 2015</a:t>
            </a:r>
            <a:endParaRPr lang="da-DK" sz="3200" dirty="0"/>
          </a:p>
        </p:txBody>
      </p:sp>
      <p:pic>
        <p:nvPicPr>
          <p:cNvPr id="1028" name="Picture 4" descr="https://encrypted-tbn1.gstatic.com/images?q=tbn:ANd9GcQeL39uHSt9CZ-Oo4ESNszHfhl_wNyxI1xSU5NfVHpT09ciA9oFX4syV1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5227490"/>
            <a:ext cx="2362971" cy="1344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E757-E727-4FD4-BD9F-A32BD85DEB06}" type="slidenum">
              <a:rPr lang="da-DK" smtClean="0"/>
              <a:pPr/>
              <a:t>10</a:t>
            </a:fld>
            <a:endParaRPr lang="da-DK"/>
          </a:p>
        </p:txBody>
      </p:sp>
      <p:sp>
        <p:nvSpPr>
          <p:cNvPr id="6" name="AutoShape 2" descr="Billedresultat for teglholmsgade skole br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0093">
            <a:off x="642938" y="1628800"/>
            <a:ext cx="3570886" cy="2376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0517">
            <a:off x="1563528" y="4323142"/>
            <a:ext cx="3384376" cy="19437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1700">
            <a:off x="4817142" y="2492896"/>
            <a:ext cx="3787306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E757-E727-4FD4-BD9F-A32BD85DEB06}" type="slidenum">
              <a:rPr lang="da-DK" smtClean="0"/>
              <a:pPr/>
              <a:t>11</a:t>
            </a:fld>
            <a:endParaRPr lang="da-DK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5381">
            <a:off x="5648734" y="1998275"/>
            <a:ext cx="2117161" cy="2990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0882">
            <a:off x="750855" y="2221345"/>
            <a:ext cx="3566266" cy="20481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619">
            <a:off x="2809104" y="4106503"/>
            <a:ext cx="2990140" cy="1989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97005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E757-E727-4FD4-BD9F-A32BD85DEB06}" type="slidenum">
              <a:rPr lang="da-DK" smtClean="0"/>
              <a:pPr/>
              <a:t>12</a:t>
            </a:fld>
            <a:endParaRPr lang="da-DK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8702">
            <a:off x="1059743" y="2479307"/>
            <a:ext cx="2394625" cy="2362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979">
            <a:off x="4448106" y="2853207"/>
            <a:ext cx="3029714" cy="2008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05776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Dronens bidrag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E757-E727-4FD4-BD9F-A32BD85DEB06}" type="slidenum">
              <a:rPr lang="da-DK" smtClean="0"/>
              <a:pPr/>
              <a:t>13</a:t>
            </a:fld>
            <a:endParaRPr lang="da-DK"/>
          </a:p>
        </p:txBody>
      </p:sp>
      <p:sp>
        <p:nvSpPr>
          <p:cNvPr id="6" name="Pladsholder til indhold 2"/>
          <p:cNvSpPr txBox="1">
            <a:spLocks/>
          </p:cNvSpPr>
          <p:nvPr/>
        </p:nvSpPr>
        <p:spPr>
          <a:xfrm rot="1078053">
            <a:off x="4643426" y="5470654"/>
            <a:ext cx="3921590" cy="5091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70000" marR="0" lvl="0" indent="-27000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>
                <a:srgbClr val="1B234E"/>
              </a:buClr>
              <a:buSzTx/>
              <a:buFont typeface="Symbol" pitchFamily="18" charset="2"/>
              <a:buNone/>
              <a:tabLst/>
              <a:defRPr/>
            </a:pPr>
            <a:r>
              <a:rPr lang="da-DK" dirty="0" smtClean="0">
                <a:solidFill>
                  <a:srgbClr val="1B234E"/>
                </a:solidFill>
                <a:latin typeface="Arial Narrow" pitchFamily="34" charset="0"/>
                <a:cs typeface="Calibri" pitchFamily="34" charset="0"/>
              </a:rPr>
              <a:t>Eftersøgning - FLIR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1B234E"/>
              </a:solidFill>
              <a:effectLst/>
              <a:uLnTx/>
              <a:uFillTx/>
              <a:latin typeface="Arial Narrow" pitchFamily="34" charset="0"/>
              <a:cs typeface="Calibri" pitchFamily="34" charset="0"/>
            </a:endParaRPr>
          </a:p>
        </p:txBody>
      </p:sp>
      <p:sp>
        <p:nvSpPr>
          <p:cNvPr id="7" name="Pladsholder til indhold 2"/>
          <p:cNvSpPr txBox="1">
            <a:spLocks/>
          </p:cNvSpPr>
          <p:nvPr/>
        </p:nvSpPr>
        <p:spPr>
          <a:xfrm>
            <a:off x="641453" y="5805264"/>
            <a:ext cx="2058339" cy="5091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70000" marR="0" lvl="0" indent="-27000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>
                <a:srgbClr val="1B234E"/>
              </a:buClr>
              <a:buSzTx/>
              <a:buFont typeface="Symbol" pitchFamily="18" charset="2"/>
              <a:buNone/>
              <a:tabLst/>
              <a:defRPr/>
            </a:pPr>
            <a:r>
              <a:rPr lang="da-DK" dirty="0" smtClean="0">
                <a:solidFill>
                  <a:srgbClr val="1B234E"/>
                </a:solidFill>
                <a:latin typeface="Berlin Sans FB" pitchFamily="34" charset="0"/>
                <a:cs typeface="Calibri" pitchFamily="34" charset="0"/>
              </a:rPr>
              <a:t>Rekognoscering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1B234E"/>
              </a:solidFill>
              <a:effectLst/>
              <a:uLnTx/>
              <a:uFillTx/>
              <a:latin typeface="Berlin Sans FB" pitchFamily="34" charset="0"/>
              <a:cs typeface="Calibri" pitchFamily="34" charset="0"/>
            </a:endParaRPr>
          </a:p>
        </p:txBody>
      </p:sp>
      <p:sp>
        <p:nvSpPr>
          <p:cNvPr id="8" name="Pladsholder til indhold 2"/>
          <p:cNvSpPr txBox="1">
            <a:spLocks/>
          </p:cNvSpPr>
          <p:nvPr/>
        </p:nvSpPr>
        <p:spPr>
          <a:xfrm rot="1024620">
            <a:off x="4693290" y="3008366"/>
            <a:ext cx="3887251" cy="5091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70000" marR="0" lvl="0" indent="-27000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>
                <a:srgbClr val="1B234E"/>
              </a:buClr>
              <a:buSzTx/>
              <a:buFont typeface="Symbol" pitchFamily="18" charset="2"/>
              <a:buNone/>
              <a:tabLst/>
              <a:defRPr/>
            </a:pPr>
            <a:r>
              <a:rPr lang="da-DK" noProof="0" dirty="0" smtClean="0">
                <a:solidFill>
                  <a:srgbClr val="1B234E"/>
                </a:solidFill>
                <a:latin typeface="Arial Rounded MT Bold" pitchFamily="34" charset="0"/>
                <a:cs typeface="Calibri" pitchFamily="34" charset="0"/>
              </a:rPr>
              <a:t>Overblik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1B234E"/>
              </a:solidFill>
              <a:effectLst/>
              <a:uLnTx/>
              <a:uFillTx/>
              <a:latin typeface="Arial Rounded MT Bold" pitchFamily="34" charset="0"/>
              <a:cs typeface="Calibri" pitchFamily="34" charset="0"/>
            </a:endParaRPr>
          </a:p>
        </p:txBody>
      </p:sp>
      <p:sp>
        <p:nvSpPr>
          <p:cNvPr id="9" name="Pladsholder til indhold 2"/>
          <p:cNvSpPr txBox="1">
            <a:spLocks/>
          </p:cNvSpPr>
          <p:nvPr/>
        </p:nvSpPr>
        <p:spPr>
          <a:xfrm rot="20385263">
            <a:off x="2120681" y="4031013"/>
            <a:ext cx="3577892" cy="5091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70000" marR="0" lvl="0" indent="-27000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>
                <a:srgbClr val="1B234E"/>
              </a:buClr>
              <a:buSzTx/>
              <a:buFont typeface="Symbol" pitchFamily="18" charset="2"/>
              <a:buNone/>
              <a:tabLst/>
              <a:defRPr/>
            </a:pPr>
            <a:r>
              <a:rPr lang="da-DK" dirty="0" smtClean="0">
                <a:solidFill>
                  <a:srgbClr val="1B234E"/>
                </a:solidFill>
                <a:latin typeface="Calibri" pitchFamily="34" charset="0"/>
                <a:cs typeface="Calibri" pitchFamily="34" charset="0"/>
              </a:rPr>
              <a:t>Indsamling af data – kemi?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1B234E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0" name="Pladsholder til indhold 2"/>
          <p:cNvSpPr txBox="1">
            <a:spLocks/>
          </p:cNvSpPr>
          <p:nvPr/>
        </p:nvSpPr>
        <p:spPr>
          <a:xfrm>
            <a:off x="6489587" y="4031012"/>
            <a:ext cx="2058339" cy="5091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70000" marR="0" lvl="0" indent="-27000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>
                <a:srgbClr val="1B234E"/>
              </a:buClr>
              <a:buSzTx/>
              <a:buFont typeface="Symbol" pitchFamily="18" charset="2"/>
              <a:buNone/>
              <a:tabLst/>
              <a:defRPr/>
            </a:pPr>
            <a:r>
              <a:rPr lang="da-DK" noProof="0" dirty="0" smtClean="0">
                <a:solidFill>
                  <a:srgbClr val="1B234E"/>
                </a:solidFill>
                <a:latin typeface="Berlin Sans FB" pitchFamily="34" charset="0"/>
                <a:cs typeface="Calibri" pitchFamily="34" charset="0"/>
              </a:rPr>
              <a:t>Risikovurdering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1B234E"/>
              </a:solidFill>
              <a:effectLst/>
              <a:uLnTx/>
              <a:uFillTx/>
              <a:latin typeface="Berlin Sans FB" pitchFamily="34" charset="0"/>
              <a:cs typeface="Calibri" pitchFamily="34" charset="0"/>
            </a:endParaRPr>
          </a:p>
        </p:txBody>
      </p:sp>
      <p:sp>
        <p:nvSpPr>
          <p:cNvPr id="14" name="Pladsholder til indhold 2"/>
          <p:cNvSpPr txBox="1">
            <a:spLocks/>
          </p:cNvSpPr>
          <p:nvPr/>
        </p:nvSpPr>
        <p:spPr>
          <a:xfrm>
            <a:off x="755576" y="3321316"/>
            <a:ext cx="3672408" cy="5091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70000" marR="0" lvl="0" indent="-27000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>
                <a:srgbClr val="1B234E"/>
              </a:buClr>
              <a:buSzTx/>
              <a:buFont typeface="Symbol" pitchFamily="18" charset="2"/>
              <a:buNone/>
              <a:tabLst/>
              <a:defRPr/>
            </a:pPr>
            <a:r>
              <a:rPr lang="da-DK" dirty="0" smtClean="0">
                <a:solidFill>
                  <a:srgbClr val="1B234E"/>
                </a:solidFill>
                <a:latin typeface="Arial Narrow" pitchFamily="34" charset="0"/>
                <a:cs typeface="Calibri" pitchFamily="34" charset="0"/>
              </a:rPr>
              <a:t>Fælles situationsbillede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1B234E"/>
              </a:solidFill>
              <a:effectLst/>
              <a:uLnTx/>
              <a:uFillTx/>
              <a:latin typeface="Arial Narrow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04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3608" y="3140968"/>
            <a:ext cx="5860800" cy="1143000"/>
          </a:xfrm>
        </p:spPr>
        <p:txBody>
          <a:bodyPr/>
          <a:lstStyle/>
          <a:p>
            <a:r>
              <a:rPr lang="da-DK" dirty="0" smtClean="0"/>
              <a:t>Fremtiden?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E757-E727-4FD4-BD9F-A32BD85DEB06}" type="slidenum">
              <a:rPr lang="da-DK" smtClean="0"/>
              <a:pPr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901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Fakta kort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 rot="20090404">
            <a:off x="95660" y="2824251"/>
            <a:ext cx="3934008" cy="46380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da-DK" dirty="0" smtClean="0">
                <a:latin typeface="Broadway" pitchFamily="82" charset="0"/>
              </a:rPr>
              <a:t>Dronen i operativ drift ca. 1,5 år</a:t>
            </a:r>
            <a:endParaRPr lang="da-DK" dirty="0">
              <a:latin typeface="Broadway" pitchFamily="82" charset="0"/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E757-E727-4FD4-BD9F-A32BD85DEB06}" type="slidenum">
              <a:rPr lang="da-DK" smtClean="0"/>
              <a:pPr/>
              <a:t>2</a:t>
            </a:fld>
            <a:endParaRPr lang="da-DK"/>
          </a:p>
        </p:txBody>
      </p:sp>
      <p:sp>
        <p:nvSpPr>
          <p:cNvPr id="6" name="Pladsholder til indhold 2"/>
          <p:cNvSpPr txBox="1">
            <a:spLocks/>
          </p:cNvSpPr>
          <p:nvPr/>
        </p:nvSpPr>
        <p:spPr>
          <a:xfrm rot="1078053">
            <a:off x="5025219" y="5470654"/>
            <a:ext cx="3921590" cy="5091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70000" marR="0" lvl="0" indent="-27000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>
                <a:srgbClr val="1B234E"/>
              </a:buClr>
              <a:buSzTx/>
              <a:buFont typeface="Symbol" pitchFamily="18" charset="2"/>
              <a:buNone/>
              <a:tabLst/>
              <a:defRPr/>
            </a:pPr>
            <a:r>
              <a:rPr lang="da-DK" dirty="0" smtClean="0">
                <a:solidFill>
                  <a:srgbClr val="1B234E"/>
                </a:solidFill>
                <a:latin typeface="Arial Narrow" pitchFamily="34" charset="0"/>
                <a:cs typeface="Calibri" pitchFamily="34" charset="0"/>
              </a:rPr>
              <a:t>Anvender primært modellen </a:t>
            </a:r>
            <a:r>
              <a:rPr lang="da-DK" dirty="0" err="1" smtClean="0">
                <a:solidFill>
                  <a:srgbClr val="1B234E"/>
                </a:solidFill>
                <a:latin typeface="Arial Narrow" pitchFamily="34" charset="0"/>
                <a:cs typeface="Calibri" pitchFamily="34" charset="0"/>
              </a:rPr>
              <a:t>Phantom</a:t>
            </a:r>
            <a:r>
              <a:rPr lang="da-DK" dirty="0" smtClean="0">
                <a:solidFill>
                  <a:srgbClr val="1B234E"/>
                </a:solidFill>
                <a:latin typeface="Arial Narrow" pitchFamily="34" charset="0"/>
                <a:cs typeface="Calibri" pitchFamily="34" charset="0"/>
              </a:rPr>
              <a:t> 2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1B234E"/>
              </a:solidFill>
              <a:effectLst/>
              <a:uLnTx/>
              <a:uFillTx/>
              <a:latin typeface="Arial Narrow" pitchFamily="34" charset="0"/>
              <a:cs typeface="Calibri" pitchFamily="34" charset="0"/>
            </a:endParaRPr>
          </a:p>
        </p:txBody>
      </p:sp>
      <p:sp>
        <p:nvSpPr>
          <p:cNvPr id="7" name="Pladsholder til indhold 2"/>
          <p:cNvSpPr txBox="1">
            <a:spLocks/>
          </p:cNvSpPr>
          <p:nvPr/>
        </p:nvSpPr>
        <p:spPr>
          <a:xfrm>
            <a:off x="425429" y="5991663"/>
            <a:ext cx="4932389" cy="5091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70000" marR="0" lvl="0" indent="-27000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>
                <a:srgbClr val="1B234E"/>
              </a:buClr>
              <a:buSzTx/>
              <a:buFont typeface="Symbol" pitchFamily="18" charset="2"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234E"/>
                </a:solidFill>
                <a:effectLst/>
                <a:uLnTx/>
                <a:uFillTx/>
                <a:latin typeface="Berlin Sans FB" pitchFamily="34" charset="0"/>
                <a:cs typeface="Calibri" pitchFamily="34" charset="0"/>
              </a:rPr>
              <a:t>Piloter er uddannede</a:t>
            </a:r>
            <a:r>
              <a:rPr kumimoji="0" lang="da-DK" sz="1800" b="0" i="0" u="none" strike="noStrike" kern="1200" cap="none" spc="0" normalizeH="0" noProof="0" dirty="0" smtClean="0">
                <a:ln>
                  <a:noFill/>
                </a:ln>
                <a:solidFill>
                  <a:srgbClr val="1B234E"/>
                </a:solidFill>
                <a:effectLst/>
                <a:uLnTx/>
                <a:uFillTx/>
                <a:latin typeface="Berlin Sans FB" pitchFamily="34" charset="0"/>
                <a:cs typeface="Calibri" pitchFamily="34" charset="0"/>
              </a:rPr>
              <a:t> og godkendt af trafikstyrelsen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1B234E"/>
              </a:solidFill>
              <a:effectLst/>
              <a:uLnTx/>
              <a:uFillTx/>
              <a:latin typeface="Berlin Sans FB" pitchFamily="34" charset="0"/>
              <a:cs typeface="Calibri" pitchFamily="34" charset="0"/>
            </a:endParaRPr>
          </a:p>
        </p:txBody>
      </p:sp>
      <p:sp>
        <p:nvSpPr>
          <p:cNvPr id="8" name="Pladsholder til indhold 2"/>
          <p:cNvSpPr txBox="1">
            <a:spLocks/>
          </p:cNvSpPr>
          <p:nvPr/>
        </p:nvSpPr>
        <p:spPr>
          <a:xfrm rot="1024620">
            <a:off x="4693290" y="2838286"/>
            <a:ext cx="3887251" cy="5091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70000" marR="0" lvl="0" indent="-27000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>
                <a:srgbClr val="1B234E"/>
              </a:buClr>
              <a:buSzTx/>
              <a:buFont typeface="Symbol" pitchFamily="18" charset="2"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234E"/>
                </a:solidFill>
                <a:effectLst/>
                <a:uLnTx/>
                <a:uFillTx/>
                <a:latin typeface="Arial Rounded MT Bold" pitchFamily="34" charset="0"/>
                <a:cs typeface="Calibri" pitchFamily="34" charset="0"/>
              </a:rPr>
              <a:t>Flyvetilladelse</a:t>
            </a:r>
            <a:r>
              <a:rPr kumimoji="0" lang="da-DK" sz="1800" b="0" i="0" u="none" strike="noStrike" kern="1200" cap="none" spc="0" normalizeH="0" noProof="0" dirty="0" smtClean="0">
                <a:ln>
                  <a:noFill/>
                </a:ln>
                <a:solidFill>
                  <a:srgbClr val="1B234E"/>
                </a:solidFill>
                <a:effectLst/>
                <a:uLnTx/>
                <a:uFillTx/>
                <a:latin typeface="Arial Rounded MT Bold" pitchFamily="34" charset="0"/>
                <a:cs typeface="Calibri" pitchFamily="34" charset="0"/>
              </a:rPr>
              <a:t> og driftshåndbog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1B234E"/>
              </a:solidFill>
              <a:effectLst/>
              <a:uLnTx/>
              <a:uFillTx/>
              <a:latin typeface="Arial Rounded MT Bold" pitchFamily="34" charset="0"/>
              <a:cs typeface="Calibri" pitchFamily="34" charset="0"/>
            </a:endParaRPr>
          </a:p>
        </p:txBody>
      </p:sp>
      <p:sp>
        <p:nvSpPr>
          <p:cNvPr id="9" name="Pladsholder til indhold 2"/>
          <p:cNvSpPr txBox="1">
            <a:spLocks/>
          </p:cNvSpPr>
          <p:nvPr/>
        </p:nvSpPr>
        <p:spPr>
          <a:xfrm rot="20385263">
            <a:off x="2127835" y="4071081"/>
            <a:ext cx="3346314" cy="5091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70000" marR="0" lvl="0" indent="-27000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>
                <a:srgbClr val="1B234E"/>
              </a:buClr>
              <a:buSzTx/>
              <a:buFont typeface="Symbol" pitchFamily="18" charset="2"/>
              <a:buNone/>
              <a:tabLst/>
              <a:defRPr/>
            </a:pPr>
            <a:r>
              <a:rPr lang="da-DK" dirty="0" smtClean="0">
                <a:solidFill>
                  <a:srgbClr val="1B234E"/>
                </a:solidFill>
                <a:latin typeface="Calibri" pitchFamily="34" charset="0"/>
                <a:cs typeface="Calibri" pitchFamily="34" charset="0"/>
              </a:rPr>
              <a:t>Streamer signal til ISL og AC/VC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1B234E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Hvordan i praksis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E757-E727-4FD4-BD9F-A32BD85DEB06}" type="slidenum">
              <a:rPr lang="da-DK" smtClean="0"/>
              <a:pPr/>
              <a:t>3</a:t>
            </a:fld>
            <a:endParaRPr lang="da-DK"/>
          </a:p>
        </p:txBody>
      </p:sp>
      <p:sp>
        <p:nvSpPr>
          <p:cNvPr id="6" name="Tekstboks 5"/>
          <p:cNvSpPr txBox="1"/>
          <p:nvPr/>
        </p:nvSpPr>
        <p:spPr>
          <a:xfrm>
            <a:off x="539552" y="2032387"/>
            <a:ext cx="8136904" cy="47089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Dronen afsendes til skadestedet på anmodning fra ISL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Dronepiloten får adresse, skadestedssæt og evt. tilkørsel fra VC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Dronepiloten melder ankomst til ISL (inspektørvognen)eller i skadestedssæt HL BRA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ISL briefer kort piloten og definerer opgave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Dronepilot pakker ud og gør klar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ISL meddeler øvrige aktører (ISL POL og KOOL) at dronen sættes op</a:t>
            </a:r>
            <a:endParaRPr lang="da-DK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ISL melder til alle </a:t>
            </a:r>
            <a:r>
              <a:rPr lang="da-DK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HL’ere</a:t>
            </a:r>
            <a:r>
              <a:rPr lang="da-DK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at dronen sættes i op over skadestedet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HL’ere</a:t>
            </a:r>
            <a:r>
              <a:rPr lang="da-DK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melder til personalet, at dronen sættes 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Flyvning kan påbegyndes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372391"/>
            <a:ext cx="1873926" cy="122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459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E757-E727-4FD4-BD9F-A32BD85DEB06}" type="slidenum">
              <a:rPr lang="da-DK" smtClean="0"/>
              <a:pPr/>
              <a:t>4</a:t>
            </a:fld>
            <a:endParaRPr lang="da-DK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5" b="12300"/>
          <a:stretch/>
        </p:blipFill>
        <p:spPr bwMode="auto">
          <a:xfrm>
            <a:off x="2783605" y="2400300"/>
            <a:ext cx="3444579" cy="193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966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E757-E727-4FD4-BD9F-A32BD85DEB06}" type="slidenum">
              <a:rPr lang="da-DK" smtClean="0"/>
              <a:pPr/>
              <a:t>5</a:t>
            </a:fld>
            <a:endParaRPr lang="da-DK"/>
          </a:p>
        </p:txBody>
      </p:sp>
      <p:sp>
        <p:nvSpPr>
          <p:cNvPr id="2" name="AutoShape 2" descr="Billedresultat for værktøjskass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897" y="2852936"/>
            <a:ext cx="2890263" cy="172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Film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E757-E727-4FD4-BD9F-A32BD85DEB06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1956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Muligheder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 rot="20090404">
            <a:off x="712791" y="2628656"/>
            <a:ext cx="2660695" cy="473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a-DK" dirty="0" smtClean="0">
                <a:latin typeface="Broadway" pitchFamily="82" charset="0"/>
              </a:rPr>
              <a:t>Monitorering</a:t>
            </a:r>
            <a:endParaRPr lang="da-DK" dirty="0">
              <a:latin typeface="Broadway" pitchFamily="82" charset="0"/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E757-E727-4FD4-BD9F-A32BD85DEB06}" type="slidenum">
              <a:rPr lang="da-DK" smtClean="0"/>
              <a:pPr/>
              <a:t>7</a:t>
            </a:fld>
            <a:endParaRPr lang="da-DK"/>
          </a:p>
        </p:txBody>
      </p:sp>
      <p:sp>
        <p:nvSpPr>
          <p:cNvPr id="6" name="Pladsholder til indhold 2"/>
          <p:cNvSpPr txBox="1">
            <a:spLocks/>
          </p:cNvSpPr>
          <p:nvPr/>
        </p:nvSpPr>
        <p:spPr>
          <a:xfrm rot="1078053">
            <a:off x="5025219" y="5470654"/>
            <a:ext cx="3921590" cy="5091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70000" marR="0" lvl="0" indent="-27000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>
                <a:srgbClr val="1B234E"/>
              </a:buClr>
              <a:buSzTx/>
              <a:buFont typeface="Symbol" pitchFamily="18" charset="2"/>
              <a:buNone/>
              <a:tabLst/>
              <a:defRPr/>
            </a:pPr>
            <a:r>
              <a:rPr lang="da-DK" dirty="0" smtClean="0">
                <a:solidFill>
                  <a:srgbClr val="1B234E"/>
                </a:solidFill>
                <a:latin typeface="Arial Narrow" pitchFamily="34" charset="0"/>
                <a:cs typeface="Calibri" pitchFamily="34" charset="0"/>
              </a:rPr>
              <a:t>Eftersøgning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1B234E"/>
              </a:solidFill>
              <a:effectLst/>
              <a:uLnTx/>
              <a:uFillTx/>
              <a:latin typeface="Arial Narrow" pitchFamily="34" charset="0"/>
              <a:cs typeface="Calibri" pitchFamily="34" charset="0"/>
            </a:endParaRPr>
          </a:p>
        </p:txBody>
      </p:sp>
      <p:sp>
        <p:nvSpPr>
          <p:cNvPr id="7" name="Pladsholder til indhold 2"/>
          <p:cNvSpPr txBox="1">
            <a:spLocks/>
          </p:cNvSpPr>
          <p:nvPr/>
        </p:nvSpPr>
        <p:spPr>
          <a:xfrm>
            <a:off x="425429" y="5991663"/>
            <a:ext cx="2058339" cy="5091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70000" marR="0" lvl="0" indent="-27000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>
                <a:srgbClr val="1B234E"/>
              </a:buClr>
              <a:buSzTx/>
              <a:buFont typeface="Symbol" pitchFamily="18" charset="2"/>
              <a:buNone/>
              <a:tabLst/>
              <a:defRPr/>
            </a:pPr>
            <a:r>
              <a:rPr lang="da-DK" noProof="0" dirty="0" smtClean="0">
                <a:solidFill>
                  <a:srgbClr val="1B234E"/>
                </a:solidFill>
                <a:latin typeface="Berlin Sans FB" pitchFamily="34" charset="0"/>
                <a:cs typeface="Calibri" pitchFamily="34" charset="0"/>
              </a:rPr>
              <a:t>Situationsbillede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1B234E"/>
              </a:solidFill>
              <a:effectLst/>
              <a:uLnTx/>
              <a:uFillTx/>
              <a:latin typeface="Berlin Sans FB" pitchFamily="34" charset="0"/>
              <a:cs typeface="Calibri" pitchFamily="34" charset="0"/>
            </a:endParaRPr>
          </a:p>
        </p:txBody>
      </p:sp>
      <p:sp>
        <p:nvSpPr>
          <p:cNvPr id="8" name="Pladsholder til indhold 2"/>
          <p:cNvSpPr txBox="1">
            <a:spLocks/>
          </p:cNvSpPr>
          <p:nvPr/>
        </p:nvSpPr>
        <p:spPr>
          <a:xfrm rot="1024620">
            <a:off x="4693290" y="3008366"/>
            <a:ext cx="3887251" cy="5091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70000" marR="0" lvl="0" indent="-27000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>
                <a:srgbClr val="1B234E"/>
              </a:buClr>
              <a:buSzTx/>
              <a:buFont typeface="Symbol" pitchFamily="18" charset="2"/>
              <a:buNone/>
              <a:tabLst/>
              <a:defRPr/>
            </a:pPr>
            <a:r>
              <a:rPr lang="da-DK" dirty="0" smtClean="0">
                <a:solidFill>
                  <a:srgbClr val="1B234E"/>
                </a:solidFill>
                <a:latin typeface="Arial Rounded MT Bold" pitchFamily="34" charset="0"/>
                <a:cs typeface="Calibri" pitchFamily="34" charset="0"/>
              </a:rPr>
              <a:t>Risikovurdering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1B234E"/>
              </a:solidFill>
              <a:effectLst/>
              <a:uLnTx/>
              <a:uFillTx/>
              <a:latin typeface="Arial Rounded MT Bold" pitchFamily="34" charset="0"/>
              <a:cs typeface="Calibri" pitchFamily="34" charset="0"/>
            </a:endParaRPr>
          </a:p>
        </p:txBody>
      </p:sp>
      <p:sp>
        <p:nvSpPr>
          <p:cNvPr id="9" name="Pladsholder til indhold 2"/>
          <p:cNvSpPr txBox="1">
            <a:spLocks/>
          </p:cNvSpPr>
          <p:nvPr/>
        </p:nvSpPr>
        <p:spPr>
          <a:xfrm rot="20385263">
            <a:off x="2120681" y="4031013"/>
            <a:ext cx="3577892" cy="5091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70000" marR="0" lvl="0" indent="-27000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>
                <a:srgbClr val="1B234E"/>
              </a:buClr>
              <a:buSzTx/>
              <a:buFont typeface="Symbol" pitchFamily="18" charset="2"/>
              <a:buNone/>
              <a:tabLst/>
              <a:defRPr/>
            </a:pPr>
            <a:r>
              <a:rPr lang="da-DK" noProof="0" dirty="0" smtClean="0">
                <a:solidFill>
                  <a:srgbClr val="1B234E"/>
                </a:solidFill>
                <a:latin typeface="Calibri" pitchFamily="34" charset="0"/>
                <a:cs typeface="Calibri" pitchFamily="34" charset="0"/>
              </a:rPr>
              <a:t>Overvågning – sikkerhed ved arbejdet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1B234E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0" name="Pladsholder til indhold 2"/>
          <p:cNvSpPr txBox="1">
            <a:spLocks/>
          </p:cNvSpPr>
          <p:nvPr/>
        </p:nvSpPr>
        <p:spPr>
          <a:xfrm>
            <a:off x="6489587" y="4031012"/>
            <a:ext cx="2058339" cy="5091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70000" marR="0" lvl="0" indent="-27000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>
                <a:srgbClr val="1B234E"/>
              </a:buClr>
              <a:buSzTx/>
              <a:buFont typeface="Symbol" pitchFamily="18" charset="2"/>
              <a:buNone/>
              <a:tabLst/>
              <a:defRPr/>
            </a:pPr>
            <a:r>
              <a:rPr lang="da-DK" dirty="0" smtClean="0">
                <a:solidFill>
                  <a:srgbClr val="1B234E"/>
                </a:solidFill>
                <a:latin typeface="Berlin Sans FB" pitchFamily="34" charset="0"/>
                <a:cs typeface="Calibri" pitchFamily="34" charset="0"/>
              </a:rPr>
              <a:t>Opfølgning - effekt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1B234E"/>
              </a:solidFill>
              <a:effectLst/>
              <a:uLnTx/>
              <a:uFillTx/>
              <a:latin typeface="Berlin Sans FB" pitchFamily="34" charset="0"/>
              <a:cs typeface="Calibri" pitchFamily="34" charset="0"/>
            </a:endParaRPr>
          </a:p>
        </p:txBody>
      </p:sp>
      <p:sp>
        <p:nvSpPr>
          <p:cNvPr id="11" name="Pladsholder til indhold 2"/>
          <p:cNvSpPr txBox="1">
            <a:spLocks/>
          </p:cNvSpPr>
          <p:nvPr/>
        </p:nvSpPr>
        <p:spPr>
          <a:xfrm rot="885790">
            <a:off x="3203848" y="5762280"/>
            <a:ext cx="2058339" cy="5091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70000" marR="0" lvl="0" indent="-27000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>
                <a:srgbClr val="1B234E"/>
              </a:buClr>
              <a:buSzTx/>
              <a:buFont typeface="Symbol" pitchFamily="18" charset="2"/>
              <a:buNone/>
              <a:tabLst/>
              <a:defRPr/>
            </a:pPr>
            <a:r>
              <a:rPr lang="da-DK" dirty="0" smtClean="0">
                <a:solidFill>
                  <a:srgbClr val="1B234E"/>
                </a:solidFill>
                <a:latin typeface="Berlin Sans FB" pitchFamily="34" charset="0"/>
                <a:cs typeface="Calibri" pitchFamily="34" charset="0"/>
              </a:rPr>
              <a:t>Udbredelse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1B234E"/>
              </a:solidFill>
              <a:effectLst/>
              <a:uLnTx/>
              <a:uFillTx/>
              <a:latin typeface="Berlin Sans FB" pitchFamily="34" charset="0"/>
              <a:cs typeface="Calibri" pitchFamily="34" charset="0"/>
            </a:endParaRPr>
          </a:p>
        </p:txBody>
      </p:sp>
      <p:sp>
        <p:nvSpPr>
          <p:cNvPr id="13" name="Pladsholder til indhold 2"/>
          <p:cNvSpPr txBox="1">
            <a:spLocks/>
          </p:cNvSpPr>
          <p:nvPr/>
        </p:nvSpPr>
        <p:spPr>
          <a:xfrm rot="20893468">
            <a:off x="6587820" y="5616177"/>
            <a:ext cx="2058339" cy="5091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70000" marR="0" lvl="0" indent="-27000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>
                <a:srgbClr val="1B234E"/>
              </a:buClr>
              <a:buSzTx/>
              <a:buFont typeface="Symbol" pitchFamily="18" charset="2"/>
              <a:buNone/>
              <a:tabLst/>
              <a:defRPr/>
            </a:pPr>
            <a:r>
              <a:rPr lang="da-DK" noProof="0" dirty="0" smtClean="0">
                <a:solidFill>
                  <a:srgbClr val="1B234E"/>
                </a:solidFill>
                <a:latin typeface="Berlin Sans FB" pitchFamily="34" charset="0"/>
                <a:cs typeface="Calibri" pitchFamily="34" charset="0"/>
              </a:rPr>
              <a:t>Rekognoscering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1B234E"/>
              </a:solidFill>
              <a:effectLst/>
              <a:uLnTx/>
              <a:uFillTx/>
              <a:latin typeface="Berlin Sans FB" pitchFamily="34" charset="0"/>
              <a:cs typeface="Calibri" pitchFamily="34" charset="0"/>
            </a:endParaRPr>
          </a:p>
        </p:txBody>
      </p:sp>
      <p:sp>
        <p:nvSpPr>
          <p:cNvPr id="14" name="Pladsholder til indhold 2"/>
          <p:cNvSpPr txBox="1">
            <a:spLocks/>
          </p:cNvSpPr>
          <p:nvPr/>
        </p:nvSpPr>
        <p:spPr>
          <a:xfrm>
            <a:off x="2174704" y="3321316"/>
            <a:ext cx="2253280" cy="5091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70000" marR="0" lvl="0" indent="-27000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>
                <a:srgbClr val="1B234E"/>
              </a:buClr>
              <a:buSzTx/>
              <a:buFont typeface="Symbol" pitchFamily="18" charset="2"/>
              <a:buNone/>
              <a:tabLst/>
              <a:defRPr/>
            </a:pPr>
            <a:r>
              <a:rPr lang="da-DK" dirty="0" smtClean="0">
                <a:solidFill>
                  <a:srgbClr val="1B234E"/>
                </a:solidFill>
                <a:latin typeface="Arial Narrow" pitchFamily="34" charset="0"/>
                <a:cs typeface="Calibri" pitchFamily="34" charset="0"/>
              </a:rPr>
              <a:t>Evaluering og læring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1B234E"/>
              </a:solidFill>
              <a:effectLst/>
              <a:uLnTx/>
              <a:uFillTx/>
              <a:latin typeface="Arial Narrow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E757-E727-4FD4-BD9F-A32BD85DEB06}" type="slidenum">
              <a:rPr lang="da-DK" smtClean="0"/>
              <a:pPr/>
              <a:t>8</a:t>
            </a:fld>
            <a:endParaRPr lang="da-DK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233">
            <a:off x="3227541" y="4280093"/>
            <a:ext cx="3199290" cy="2128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3640">
            <a:off x="1115616" y="2060848"/>
            <a:ext cx="3201163" cy="1995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8204">
            <a:off x="5192459" y="2177032"/>
            <a:ext cx="3352800" cy="1362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8905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E757-E727-4FD4-BD9F-A32BD85DEB06}" type="slidenum">
              <a:rPr lang="da-DK" smtClean="0"/>
              <a:pPr/>
              <a:t>9</a:t>
            </a:fld>
            <a:endParaRPr lang="da-DK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2330">
            <a:off x="724299" y="2529690"/>
            <a:ext cx="3154615" cy="2099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4769">
            <a:off x="4721702" y="3378160"/>
            <a:ext cx="3123048" cy="2078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5793683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Københavns Brandvæsen">
      <a:dk1>
        <a:sysClr val="windowText" lastClr="000000"/>
      </a:dk1>
      <a:lt1>
        <a:sysClr val="window" lastClr="FFFFFF"/>
      </a:lt1>
      <a:dk2>
        <a:srgbClr val="1B234E"/>
      </a:dk2>
      <a:lt2>
        <a:srgbClr val="EEE300"/>
      </a:lt2>
      <a:accent1>
        <a:srgbClr val="C1001F"/>
      </a:accent1>
      <a:accent2>
        <a:srgbClr val="CC5E27"/>
      </a:accent2>
      <a:accent3>
        <a:srgbClr val="E09E40"/>
      </a:accent3>
      <a:accent4>
        <a:srgbClr val="FFED37"/>
      </a:accent4>
      <a:accent5>
        <a:srgbClr val="625E62"/>
      </a:accent5>
      <a:accent6>
        <a:srgbClr val="4F4C79"/>
      </a:accent6>
      <a:hlink>
        <a:srgbClr val="0000FF"/>
      </a:hlink>
      <a:folHlink>
        <a:srgbClr val="800080"/>
      </a:folHlink>
    </a:clrScheme>
    <a:fontScheme name="Københavns Brandvæse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2"/>
            </a:solidFill>
            <a:latin typeface="Calibri" pitchFamily="34" charset="0"/>
            <a:cs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rgbClr val="1B234E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>
            <a:latin typeface="Calibri" pitchFamily="34" charset="0"/>
            <a:cs typeface="Calibri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533</TotalTime>
  <Words>173</Words>
  <Application>Microsoft Office PowerPoint</Application>
  <PresentationFormat>Skærmshow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14</vt:i4>
      </vt:variant>
    </vt:vector>
  </HeadingPairs>
  <TitlesOfParts>
    <vt:vector size="15" baseType="lpstr">
      <vt:lpstr>blank</vt:lpstr>
      <vt:lpstr>Dronen som arbejdsværktøj</vt:lpstr>
      <vt:lpstr>Fakta kort</vt:lpstr>
      <vt:lpstr>Hvordan i praksis</vt:lpstr>
      <vt:lpstr>PowerPoint-præsentation</vt:lpstr>
      <vt:lpstr>PowerPoint-præsentation</vt:lpstr>
      <vt:lpstr>PowerPoint-præsentation</vt:lpstr>
      <vt:lpstr>Muligheder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Dronens bidrag</vt:lpstr>
      <vt:lpstr>Fremtiden?</vt:lpstr>
    </vt:vector>
  </TitlesOfParts>
  <Company>OKF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Arbejdsmiljøkonference 2015</dc:title>
  <dc:creator>Therese Schiang-Franck</dc:creator>
  <cp:keywords>Præsentation</cp:keywords>
  <cp:lastModifiedBy>Therese Schiang-Franck</cp:lastModifiedBy>
  <cp:revision>20</cp:revision>
  <dcterms:created xsi:type="dcterms:W3CDTF">2015-09-21T08:29:04Z</dcterms:created>
  <dcterms:modified xsi:type="dcterms:W3CDTF">2015-09-22T05:00:35Z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-816582733</vt:i4>
  </property>
  <property fmtid="{D5CDD505-2E9C-101B-9397-08002B2CF9AE}" pid="3" name="_NewReviewCycle">
    <vt:lpwstr/>
  </property>
  <property fmtid="{D5CDD505-2E9C-101B-9397-08002B2CF9AE}" pid="4" name="_EmailSubject">
    <vt:lpwstr/>
  </property>
  <property fmtid="{D5CDD505-2E9C-101B-9397-08002B2CF9AE}" pid="5" name="_AuthorEmail">
    <vt:lpwstr>kjeld.jensen@3f.dk</vt:lpwstr>
  </property>
  <property fmtid="{D5CDD505-2E9C-101B-9397-08002B2CF9AE}" pid="6" name="_AuthorEmailDisplayName">
    <vt:lpwstr>Kjeld H. Jensen, Transportgruppen</vt:lpwstr>
  </property>
</Properties>
</file>